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70" y="-1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201144"/>
            <a:ext cx="4539615" cy="5086350"/>
          </a:xfrm>
          <a:custGeom>
            <a:avLst/>
            <a:gdLst/>
            <a:ahLst/>
            <a:cxnLst/>
            <a:rect l="l" t="t" r="r" b="b"/>
            <a:pathLst>
              <a:path w="4539615" h="5086350">
                <a:moveTo>
                  <a:pt x="4539615" y="3502190"/>
                </a:moveTo>
                <a:lnTo>
                  <a:pt x="4538815" y="3442944"/>
                </a:lnTo>
                <a:lnTo>
                  <a:pt x="4535068" y="3384359"/>
                </a:lnTo>
                <a:lnTo>
                  <a:pt x="4528312" y="3326473"/>
                </a:lnTo>
                <a:lnTo>
                  <a:pt x="4518507" y="3269348"/>
                </a:lnTo>
                <a:lnTo>
                  <a:pt x="4505591" y="3213023"/>
                </a:lnTo>
                <a:lnTo>
                  <a:pt x="4489501" y="3157550"/>
                </a:lnTo>
                <a:lnTo>
                  <a:pt x="4470184" y="3102978"/>
                </a:lnTo>
                <a:lnTo>
                  <a:pt x="4447591" y="3049346"/>
                </a:lnTo>
                <a:lnTo>
                  <a:pt x="4421657" y="2996717"/>
                </a:lnTo>
                <a:lnTo>
                  <a:pt x="4392333" y="2945117"/>
                </a:lnTo>
                <a:lnTo>
                  <a:pt x="4359567" y="2894609"/>
                </a:lnTo>
                <a:lnTo>
                  <a:pt x="4323296" y="2845244"/>
                </a:lnTo>
                <a:lnTo>
                  <a:pt x="4283468" y="2797060"/>
                </a:lnTo>
                <a:lnTo>
                  <a:pt x="4240022" y="2750108"/>
                </a:lnTo>
                <a:lnTo>
                  <a:pt x="4192905" y="2704452"/>
                </a:lnTo>
                <a:lnTo>
                  <a:pt x="4142054" y="2660104"/>
                </a:lnTo>
                <a:lnTo>
                  <a:pt x="4087431" y="2617152"/>
                </a:lnTo>
                <a:lnTo>
                  <a:pt x="4028973" y="2575610"/>
                </a:lnTo>
                <a:lnTo>
                  <a:pt x="3966616" y="2535542"/>
                </a:lnTo>
                <a:lnTo>
                  <a:pt x="3900309" y="2497010"/>
                </a:lnTo>
                <a:lnTo>
                  <a:pt x="3865651" y="2478316"/>
                </a:lnTo>
                <a:lnTo>
                  <a:pt x="3830002" y="2460028"/>
                </a:lnTo>
                <a:lnTo>
                  <a:pt x="3793325" y="2442146"/>
                </a:lnTo>
                <a:lnTo>
                  <a:pt x="3755631" y="2424671"/>
                </a:lnTo>
                <a:lnTo>
                  <a:pt x="3716896" y="2407615"/>
                </a:lnTo>
                <a:lnTo>
                  <a:pt x="3677132" y="2390978"/>
                </a:lnTo>
                <a:lnTo>
                  <a:pt x="3636327" y="2374773"/>
                </a:lnTo>
                <a:lnTo>
                  <a:pt x="3594481" y="2358999"/>
                </a:lnTo>
                <a:lnTo>
                  <a:pt x="3551567" y="2343670"/>
                </a:lnTo>
                <a:lnTo>
                  <a:pt x="3507587" y="2328773"/>
                </a:lnTo>
                <a:lnTo>
                  <a:pt x="3462540" y="2314346"/>
                </a:lnTo>
                <a:lnTo>
                  <a:pt x="3416414" y="2300363"/>
                </a:lnTo>
                <a:lnTo>
                  <a:pt x="3369208" y="2286851"/>
                </a:lnTo>
                <a:lnTo>
                  <a:pt x="3320910" y="2273808"/>
                </a:lnTo>
                <a:lnTo>
                  <a:pt x="3271507" y="2261247"/>
                </a:lnTo>
                <a:lnTo>
                  <a:pt x="3220999" y="2249157"/>
                </a:lnTo>
                <a:lnTo>
                  <a:pt x="3169386" y="2237562"/>
                </a:lnTo>
                <a:lnTo>
                  <a:pt x="3116643" y="2226462"/>
                </a:lnTo>
                <a:lnTo>
                  <a:pt x="3062782" y="2215858"/>
                </a:lnTo>
                <a:lnTo>
                  <a:pt x="3007779" y="2205761"/>
                </a:lnTo>
                <a:lnTo>
                  <a:pt x="2951645" y="2196173"/>
                </a:lnTo>
                <a:lnTo>
                  <a:pt x="2894355" y="2187105"/>
                </a:lnTo>
                <a:lnTo>
                  <a:pt x="2835910" y="2178558"/>
                </a:lnTo>
                <a:lnTo>
                  <a:pt x="2776309" y="2170544"/>
                </a:lnTo>
                <a:lnTo>
                  <a:pt x="2752699" y="2166734"/>
                </a:lnTo>
                <a:lnTo>
                  <a:pt x="2708021" y="2154885"/>
                </a:lnTo>
                <a:lnTo>
                  <a:pt x="2666581" y="2137613"/>
                </a:lnTo>
                <a:lnTo>
                  <a:pt x="2628163" y="2115197"/>
                </a:lnTo>
                <a:lnTo>
                  <a:pt x="2592527" y="2087892"/>
                </a:lnTo>
                <a:lnTo>
                  <a:pt x="2559494" y="2055964"/>
                </a:lnTo>
                <a:lnTo>
                  <a:pt x="2528836" y="2019668"/>
                </a:lnTo>
                <a:lnTo>
                  <a:pt x="2500325" y="1979282"/>
                </a:lnTo>
                <a:lnTo>
                  <a:pt x="2473769" y="1935048"/>
                </a:lnTo>
                <a:lnTo>
                  <a:pt x="2448941" y="1887245"/>
                </a:lnTo>
                <a:lnTo>
                  <a:pt x="2425623" y="1836127"/>
                </a:lnTo>
                <a:lnTo>
                  <a:pt x="2403614" y="1781962"/>
                </a:lnTo>
                <a:lnTo>
                  <a:pt x="2382685" y="1725002"/>
                </a:lnTo>
                <a:lnTo>
                  <a:pt x="2362631" y="1665528"/>
                </a:lnTo>
                <a:lnTo>
                  <a:pt x="2343239" y="1603781"/>
                </a:lnTo>
                <a:lnTo>
                  <a:pt x="2324303" y="1540040"/>
                </a:lnTo>
                <a:lnTo>
                  <a:pt x="2305583" y="1474571"/>
                </a:lnTo>
                <a:lnTo>
                  <a:pt x="2286889" y="1407617"/>
                </a:lnTo>
                <a:lnTo>
                  <a:pt x="2267991" y="1339443"/>
                </a:lnTo>
                <a:lnTo>
                  <a:pt x="2258403" y="1304988"/>
                </a:lnTo>
                <a:lnTo>
                  <a:pt x="2238806" y="1235494"/>
                </a:lnTo>
                <a:lnTo>
                  <a:pt x="2218486" y="1165453"/>
                </a:lnTo>
                <a:lnTo>
                  <a:pt x="2197214" y="1095108"/>
                </a:lnTo>
                <a:lnTo>
                  <a:pt x="2174773" y="1024737"/>
                </a:lnTo>
                <a:lnTo>
                  <a:pt x="2150973" y="954595"/>
                </a:lnTo>
                <a:lnTo>
                  <a:pt x="2125573" y="884948"/>
                </a:lnTo>
                <a:lnTo>
                  <a:pt x="2098370" y="816063"/>
                </a:lnTo>
                <a:lnTo>
                  <a:pt x="2069147" y="748182"/>
                </a:lnTo>
                <a:lnTo>
                  <a:pt x="2037689" y="681596"/>
                </a:lnTo>
                <a:lnTo>
                  <a:pt x="2003793" y="616559"/>
                </a:lnTo>
                <a:lnTo>
                  <a:pt x="1967230" y="553313"/>
                </a:lnTo>
                <a:lnTo>
                  <a:pt x="1927796" y="492150"/>
                </a:lnTo>
                <a:lnTo>
                  <a:pt x="1885264" y="433311"/>
                </a:lnTo>
                <a:lnTo>
                  <a:pt x="1839442" y="377075"/>
                </a:lnTo>
                <a:lnTo>
                  <a:pt x="1790090" y="323684"/>
                </a:lnTo>
                <a:lnTo>
                  <a:pt x="1737017" y="273418"/>
                </a:lnTo>
                <a:lnTo>
                  <a:pt x="1679994" y="226529"/>
                </a:lnTo>
                <a:lnTo>
                  <a:pt x="1618805" y="183299"/>
                </a:lnTo>
                <a:lnTo>
                  <a:pt x="1553248" y="143967"/>
                </a:lnTo>
                <a:lnTo>
                  <a:pt x="1518754" y="125844"/>
                </a:lnTo>
                <a:lnTo>
                  <a:pt x="1483106" y="108800"/>
                </a:lnTo>
                <a:lnTo>
                  <a:pt x="1446237" y="92862"/>
                </a:lnTo>
                <a:lnTo>
                  <a:pt x="1408150" y="78066"/>
                </a:lnTo>
                <a:lnTo>
                  <a:pt x="1368806" y="64452"/>
                </a:lnTo>
                <a:lnTo>
                  <a:pt x="1328178" y="52031"/>
                </a:lnTo>
                <a:lnTo>
                  <a:pt x="1286256" y="40855"/>
                </a:lnTo>
                <a:lnTo>
                  <a:pt x="1242987" y="30949"/>
                </a:lnTo>
                <a:lnTo>
                  <a:pt x="1198359" y="22352"/>
                </a:lnTo>
                <a:lnTo>
                  <a:pt x="1152334" y="15100"/>
                </a:lnTo>
                <a:lnTo>
                  <a:pt x="1104912" y="9207"/>
                </a:lnTo>
                <a:lnTo>
                  <a:pt x="1056030" y="4711"/>
                </a:lnTo>
                <a:lnTo>
                  <a:pt x="1005687" y="1663"/>
                </a:lnTo>
                <a:lnTo>
                  <a:pt x="951242" y="0"/>
                </a:lnTo>
                <a:lnTo>
                  <a:pt x="900493" y="0"/>
                </a:lnTo>
                <a:lnTo>
                  <a:pt x="845591" y="1460"/>
                </a:lnTo>
                <a:lnTo>
                  <a:pt x="716546" y="7594"/>
                </a:lnTo>
                <a:lnTo>
                  <a:pt x="589813" y="15532"/>
                </a:lnTo>
                <a:lnTo>
                  <a:pt x="465391" y="25234"/>
                </a:lnTo>
                <a:lnTo>
                  <a:pt x="343281" y="36690"/>
                </a:lnTo>
                <a:lnTo>
                  <a:pt x="223481" y="49847"/>
                </a:lnTo>
                <a:lnTo>
                  <a:pt x="105981" y="64668"/>
                </a:lnTo>
                <a:lnTo>
                  <a:pt x="0" y="79781"/>
                </a:lnTo>
                <a:lnTo>
                  <a:pt x="0" y="4938001"/>
                </a:lnTo>
                <a:lnTo>
                  <a:pt x="0" y="5085854"/>
                </a:lnTo>
                <a:lnTo>
                  <a:pt x="280695" y="5085854"/>
                </a:lnTo>
                <a:lnTo>
                  <a:pt x="3355149" y="5085854"/>
                </a:lnTo>
                <a:lnTo>
                  <a:pt x="3440569" y="5085854"/>
                </a:lnTo>
                <a:lnTo>
                  <a:pt x="3738461" y="5085854"/>
                </a:lnTo>
                <a:lnTo>
                  <a:pt x="3765296" y="5057178"/>
                </a:lnTo>
                <a:lnTo>
                  <a:pt x="3792855" y="5027180"/>
                </a:lnTo>
                <a:lnTo>
                  <a:pt x="3820033" y="4997043"/>
                </a:lnTo>
                <a:lnTo>
                  <a:pt x="3846817" y="4966767"/>
                </a:lnTo>
                <a:lnTo>
                  <a:pt x="3873208" y="4936363"/>
                </a:lnTo>
                <a:lnTo>
                  <a:pt x="3899192" y="4905845"/>
                </a:lnTo>
                <a:lnTo>
                  <a:pt x="3924770" y="4875200"/>
                </a:lnTo>
                <a:lnTo>
                  <a:pt x="3949941" y="4844453"/>
                </a:lnTo>
                <a:lnTo>
                  <a:pt x="3974681" y="4813592"/>
                </a:lnTo>
                <a:lnTo>
                  <a:pt x="3998988" y="4782629"/>
                </a:lnTo>
                <a:lnTo>
                  <a:pt x="4022864" y="4751590"/>
                </a:lnTo>
                <a:lnTo>
                  <a:pt x="4046296" y="4720450"/>
                </a:lnTo>
                <a:lnTo>
                  <a:pt x="4069270" y="4689233"/>
                </a:lnTo>
                <a:lnTo>
                  <a:pt x="4091800" y="4657941"/>
                </a:lnTo>
                <a:lnTo>
                  <a:pt x="4113847" y="4626584"/>
                </a:lnTo>
                <a:lnTo>
                  <a:pt x="4135437" y="4595152"/>
                </a:lnTo>
                <a:lnTo>
                  <a:pt x="4177169" y="4532147"/>
                </a:lnTo>
                <a:lnTo>
                  <a:pt x="4216920" y="4468952"/>
                </a:lnTo>
                <a:lnTo>
                  <a:pt x="4254652" y="4405630"/>
                </a:lnTo>
                <a:lnTo>
                  <a:pt x="4290301" y="4342219"/>
                </a:lnTo>
                <a:lnTo>
                  <a:pt x="4323816" y="4278769"/>
                </a:lnTo>
                <a:lnTo>
                  <a:pt x="4355135" y="4215333"/>
                </a:lnTo>
                <a:lnTo>
                  <a:pt x="4384205" y="4151960"/>
                </a:lnTo>
                <a:lnTo>
                  <a:pt x="4410964" y="4088701"/>
                </a:lnTo>
                <a:lnTo>
                  <a:pt x="4435373" y="4025582"/>
                </a:lnTo>
                <a:lnTo>
                  <a:pt x="4457357" y="3962679"/>
                </a:lnTo>
                <a:lnTo>
                  <a:pt x="4476877" y="3900030"/>
                </a:lnTo>
                <a:lnTo>
                  <a:pt x="4493857" y="3837660"/>
                </a:lnTo>
                <a:lnTo>
                  <a:pt x="4508258" y="3775659"/>
                </a:lnTo>
                <a:lnTo>
                  <a:pt x="4520031" y="3714038"/>
                </a:lnTo>
                <a:lnTo>
                  <a:pt x="4529099" y="3652863"/>
                </a:lnTo>
                <a:lnTo>
                  <a:pt x="4535411" y="3592182"/>
                </a:lnTo>
                <a:lnTo>
                  <a:pt x="4538929" y="3532047"/>
                </a:lnTo>
                <a:lnTo>
                  <a:pt x="4539615" y="3502190"/>
                </a:lnTo>
                <a:close/>
              </a:path>
            </a:pathLst>
          </a:custGeom>
          <a:solidFill>
            <a:srgbClr val="FEB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14311"/>
            <a:ext cx="4994735" cy="46609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75136" y="4738591"/>
            <a:ext cx="5112864" cy="55484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7125" y="9008138"/>
            <a:ext cx="504957" cy="50207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6051912" y="11"/>
            <a:ext cx="2236470" cy="2138045"/>
          </a:xfrm>
          <a:custGeom>
            <a:avLst/>
            <a:gdLst/>
            <a:ahLst/>
            <a:cxnLst/>
            <a:rect l="l" t="t" r="r" b="b"/>
            <a:pathLst>
              <a:path w="2236469" h="2138045">
                <a:moveTo>
                  <a:pt x="2236076" y="0"/>
                </a:moveTo>
                <a:lnTo>
                  <a:pt x="868095" y="0"/>
                </a:lnTo>
                <a:lnTo>
                  <a:pt x="204114" y="0"/>
                </a:lnTo>
                <a:lnTo>
                  <a:pt x="2019" y="0"/>
                </a:lnTo>
                <a:lnTo>
                  <a:pt x="609" y="24726"/>
                </a:lnTo>
                <a:lnTo>
                  <a:pt x="0" y="70967"/>
                </a:lnTo>
                <a:lnTo>
                  <a:pt x="1409" y="118516"/>
                </a:lnTo>
                <a:lnTo>
                  <a:pt x="4914" y="167411"/>
                </a:lnTo>
                <a:lnTo>
                  <a:pt x="10617" y="217690"/>
                </a:lnTo>
                <a:lnTo>
                  <a:pt x="18554" y="269367"/>
                </a:lnTo>
                <a:lnTo>
                  <a:pt x="28829" y="322503"/>
                </a:lnTo>
                <a:lnTo>
                  <a:pt x="41516" y="377113"/>
                </a:lnTo>
                <a:lnTo>
                  <a:pt x="56680" y="433247"/>
                </a:lnTo>
                <a:lnTo>
                  <a:pt x="74409" y="490918"/>
                </a:lnTo>
                <a:lnTo>
                  <a:pt x="93967" y="546747"/>
                </a:lnTo>
                <a:lnTo>
                  <a:pt x="116116" y="602183"/>
                </a:lnTo>
                <a:lnTo>
                  <a:pt x="140804" y="657225"/>
                </a:lnTo>
                <a:lnTo>
                  <a:pt x="157721" y="691756"/>
                </a:lnTo>
                <a:lnTo>
                  <a:pt x="182397" y="738949"/>
                </a:lnTo>
                <a:lnTo>
                  <a:pt x="213080" y="792835"/>
                </a:lnTo>
                <a:lnTo>
                  <a:pt x="246037" y="846201"/>
                </a:lnTo>
                <a:lnTo>
                  <a:pt x="281178" y="899020"/>
                </a:lnTo>
                <a:lnTo>
                  <a:pt x="318452" y="951255"/>
                </a:lnTo>
                <a:lnTo>
                  <a:pt x="357759" y="1002880"/>
                </a:lnTo>
                <a:lnTo>
                  <a:pt x="399059" y="1053858"/>
                </a:lnTo>
                <a:lnTo>
                  <a:pt x="442252" y="1104163"/>
                </a:lnTo>
                <a:lnTo>
                  <a:pt x="487273" y="1153756"/>
                </a:lnTo>
                <a:lnTo>
                  <a:pt x="534047" y="1202626"/>
                </a:lnTo>
                <a:lnTo>
                  <a:pt x="582510" y="1250708"/>
                </a:lnTo>
                <a:lnTo>
                  <a:pt x="632574" y="1298003"/>
                </a:lnTo>
                <a:lnTo>
                  <a:pt x="684174" y="1344460"/>
                </a:lnTo>
                <a:lnTo>
                  <a:pt x="737235" y="1390040"/>
                </a:lnTo>
                <a:lnTo>
                  <a:pt x="791679" y="1434744"/>
                </a:lnTo>
                <a:lnTo>
                  <a:pt x="847445" y="1478508"/>
                </a:lnTo>
                <a:lnTo>
                  <a:pt x="904443" y="1521307"/>
                </a:lnTo>
                <a:lnTo>
                  <a:pt x="962609" y="1563128"/>
                </a:lnTo>
                <a:lnTo>
                  <a:pt x="1021867" y="1603921"/>
                </a:lnTo>
                <a:lnTo>
                  <a:pt x="1082141" y="1643659"/>
                </a:lnTo>
                <a:lnTo>
                  <a:pt x="1143355" y="1682318"/>
                </a:lnTo>
                <a:lnTo>
                  <a:pt x="1205445" y="1719846"/>
                </a:lnTo>
                <a:lnTo>
                  <a:pt x="1268336" y="1756232"/>
                </a:lnTo>
                <a:lnTo>
                  <a:pt x="1331950" y="1791436"/>
                </a:lnTo>
                <a:lnTo>
                  <a:pt x="1396212" y="1825434"/>
                </a:lnTo>
                <a:lnTo>
                  <a:pt x="1461046" y="1858187"/>
                </a:lnTo>
                <a:lnTo>
                  <a:pt x="1526387" y="1889658"/>
                </a:lnTo>
                <a:lnTo>
                  <a:pt x="1592160" y="1919833"/>
                </a:lnTo>
                <a:lnTo>
                  <a:pt x="1658289" y="1948662"/>
                </a:lnTo>
                <a:lnTo>
                  <a:pt x="1724698" y="1976120"/>
                </a:lnTo>
                <a:lnTo>
                  <a:pt x="1791322" y="2002180"/>
                </a:lnTo>
                <a:lnTo>
                  <a:pt x="1858073" y="2026805"/>
                </a:lnTo>
                <a:lnTo>
                  <a:pt x="1924888" y="2049970"/>
                </a:lnTo>
                <a:lnTo>
                  <a:pt x="1991690" y="2071636"/>
                </a:lnTo>
                <a:lnTo>
                  <a:pt x="2058416" y="2091766"/>
                </a:lnTo>
                <a:lnTo>
                  <a:pt x="2124976" y="2110346"/>
                </a:lnTo>
                <a:lnTo>
                  <a:pt x="2191296" y="2127326"/>
                </a:lnTo>
                <a:lnTo>
                  <a:pt x="2236076" y="2137880"/>
                </a:lnTo>
                <a:lnTo>
                  <a:pt x="2236076" y="0"/>
                </a:lnTo>
                <a:close/>
              </a:path>
            </a:pathLst>
          </a:custGeom>
          <a:solidFill>
            <a:srgbClr val="FEB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971775" y="0"/>
            <a:ext cx="2316480" cy="2583815"/>
          </a:xfrm>
          <a:custGeom>
            <a:avLst/>
            <a:gdLst/>
            <a:ahLst/>
            <a:cxnLst/>
            <a:rect l="l" t="t" r="r" b="b"/>
            <a:pathLst>
              <a:path w="2316480" h="2583815">
                <a:moveTo>
                  <a:pt x="465141" y="1205573"/>
                </a:moveTo>
                <a:lnTo>
                  <a:pt x="272613" y="812633"/>
                </a:lnTo>
                <a:lnTo>
                  <a:pt x="303961" y="852862"/>
                </a:lnTo>
                <a:lnTo>
                  <a:pt x="348756" y="944286"/>
                </a:lnTo>
                <a:lnTo>
                  <a:pt x="413386" y="1028689"/>
                </a:lnTo>
                <a:lnTo>
                  <a:pt x="436682" y="1076234"/>
                </a:lnTo>
                <a:lnTo>
                  <a:pt x="603187" y="1297305"/>
                </a:lnTo>
                <a:lnTo>
                  <a:pt x="642886" y="1330826"/>
                </a:lnTo>
                <a:lnTo>
                  <a:pt x="734164" y="1445864"/>
                </a:lnTo>
                <a:lnTo>
                  <a:pt x="774050" y="1479766"/>
                </a:lnTo>
                <a:lnTo>
                  <a:pt x="804572" y="1518309"/>
                </a:lnTo>
                <a:lnTo>
                  <a:pt x="844488" y="1552273"/>
                </a:lnTo>
                <a:lnTo>
                  <a:pt x="875019" y="1590833"/>
                </a:lnTo>
                <a:lnTo>
                  <a:pt x="954806" y="1658666"/>
                </a:lnTo>
                <a:lnTo>
                  <a:pt x="985271" y="1697092"/>
                </a:lnTo>
                <a:lnTo>
                  <a:pt x="1301626" y="1962731"/>
                </a:lnTo>
                <a:lnTo>
                  <a:pt x="1350091" y="1990391"/>
                </a:lnTo>
                <a:lnTo>
                  <a:pt x="1389033" y="2022367"/>
                </a:lnTo>
                <a:lnTo>
                  <a:pt x="1428853" y="2056134"/>
                </a:lnTo>
                <a:lnTo>
                  <a:pt x="1477789" y="2084756"/>
                </a:lnTo>
                <a:lnTo>
                  <a:pt x="1517063" y="2117409"/>
                </a:lnTo>
                <a:lnTo>
                  <a:pt x="1565433" y="2144875"/>
                </a:lnTo>
                <a:lnTo>
                  <a:pt x="1604120" y="2176330"/>
                </a:lnTo>
                <a:lnTo>
                  <a:pt x="1651884" y="2202559"/>
                </a:lnTo>
                <a:lnTo>
                  <a:pt x="1699329" y="2228137"/>
                </a:lnTo>
                <a:lnTo>
                  <a:pt x="1746446" y="2253045"/>
                </a:lnTo>
                <a:lnTo>
                  <a:pt x="1783840" y="2281861"/>
                </a:lnTo>
                <a:lnTo>
                  <a:pt x="1830269" y="2305367"/>
                </a:lnTo>
                <a:lnTo>
                  <a:pt x="1876340" y="2328140"/>
                </a:lnTo>
                <a:lnTo>
                  <a:pt x="1922043" y="2350162"/>
                </a:lnTo>
                <a:lnTo>
                  <a:pt x="1967366" y="2371410"/>
                </a:lnTo>
                <a:lnTo>
                  <a:pt x="2002916" y="2396462"/>
                </a:lnTo>
                <a:lnTo>
                  <a:pt x="2047452" y="2416103"/>
                </a:lnTo>
                <a:lnTo>
                  <a:pt x="2091578" y="2434908"/>
                </a:lnTo>
                <a:lnTo>
                  <a:pt x="2135286" y="2452858"/>
                </a:lnTo>
                <a:lnTo>
                  <a:pt x="2178564" y="2469933"/>
                </a:lnTo>
                <a:lnTo>
                  <a:pt x="2221404" y="2486111"/>
                </a:lnTo>
                <a:lnTo>
                  <a:pt x="2263794" y="2501372"/>
                </a:lnTo>
                <a:lnTo>
                  <a:pt x="2316224" y="2518822"/>
                </a:lnTo>
                <a:lnTo>
                  <a:pt x="2316224" y="2583543"/>
                </a:lnTo>
                <a:lnTo>
                  <a:pt x="2301254" y="2577827"/>
                </a:lnTo>
                <a:lnTo>
                  <a:pt x="2257718" y="2560226"/>
                </a:lnTo>
                <a:lnTo>
                  <a:pt x="2204217" y="2546041"/>
                </a:lnTo>
                <a:lnTo>
                  <a:pt x="2159529" y="2526089"/>
                </a:lnTo>
                <a:lnTo>
                  <a:pt x="2114277" y="2504986"/>
                </a:lnTo>
                <a:lnTo>
                  <a:pt x="2059084" y="2487346"/>
                </a:lnTo>
                <a:lnTo>
                  <a:pt x="2012727" y="2463989"/>
                </a:lnTo>
                <a:lnTo>
                  <a:pt x="1965830" y="2439530"/>
                </a:lnTo>
                <a:lnTo>
                  <a:pt x="1909016" y="2418582"/>
                </a:lnTo>
                <a:lnTo>
                  <a:pt x="1861062" y="2391965"/>
                </a:lnTo>
                <a:lnTo>
                  <a:pt x="1812592" y="2364295"/>
                </a:lnTo>
                <a:lnTo>
                  <a:pt x="1763614" y="2335587"/>
                </a:lnTo>
                <a:lnTo>
                  <a:pt x="1714134" y="2305857"/>
                </a:lnTo>
                <a:lnTo>
                  <a:pt x="1664163" y="2275122"/>
                </a:lnTo>
                <a:lnTo>
                  <a:pt x="1604322" y="2247996"/>
                </a:lnTo>
                <a:lnTo>
                  <a:pt x="1553389" y="2215299"/>
                </a:lnTo>
                <a:lnTo>
                  <a:pt x="1501987" y="2181646"/>
                </a:lnTo>
                <a:lnTo>
                  <a:pt x="1450124" y="2147052"/>
                </a:lnTo>
                <a:lnTo>
                  <a:pt x="1407194" y="2106935"/>
                </a:lnTo>
                <a:lnTo>
                  <a:pt x="1354434" y="2070509"/>
                </a:lnTo>
                <a:lnTo>
                  <a:pt x="1305829" y="2042565"/>
                </a:lnTo>
                <a:lnTo>
                  <a:pt x="867464" y="1670418"/>
                </a:lnTo>
                <a:lnTo>
                  <a:pt x="836645" y="1631271"/>
                </a:lnTo>
                <a:lnTo>
                  <a:pt x="796431" y="1596698"/>
                </a:lnTo>
                <a:lnTo>
                  <a:pt x="765600" y="1557525"/>
                </a:lnTo>
                <a:lnTo>
                  <a:pt x="725394" y="1522970"/>
                </a:lnTo>
                <a:lnTo>
                  <a:pt x="694593" y="1483859"/>
                </a:lnTo>
                <a:lnTo>
                  <a:pt x="654439" y="1449410"/>
                </a:lnTo>
                <a:lnTo>
                  <a:pt x="562426" y="1332871"/>
                </a:lnTo>
                <a:lnTo>
                  <a:pt x="465141" y="1205573"/>
                </a:lnTo>
                <a:close/>
              </a:path>
              <a:path w="2316480" h="2583815">
                <a:moveTo>
                  <a:pt x="284833" y="956330"/>
                </a:moveTo>
                <a:lnTo>
                  <a:pt x="81769" y="541888"/>
                </a:lnTo>
                <a:lnTo>
                  <a:pt x="67911" y="489853"/>
                </a:lnTo>
                <a:lnTo>
                  <a:pt x="50526" y="430620"/>
                </a:lnTo>
                <a:lnTo>
                  <a:pt x="19528" y="319851"/>
                </a:lnTo>
                <a:lnTo>
                  <a:pt x="15243" y="263604"/>
                </a:lnTo>
                <a:lnTo>
                  <a:pt x="12143" y="209773"/>
                </a:lnTo>
                <a:lnTo>
                  <a:pt x="815" y="162901"/>
                </a:lnTo>
                <a:lnTo>
                  <a:pt x="0" y="113734"/>
                </a:lnTo>
                <a:lnTo>
                  <a:pt x="9670" y="62217"/>
                </a:lnTo>
                <a:lnTo>
                  <a:pt x="11031" y="17491"/>
                </a:lnTo>
                <a:lnTo>
                  <a:pt x="15401" y="0"/>
                </a:lnTo>
                <a:lnTo>
                  <a:pt x="73024" y="0"/>
                </a:lnTo>
                <a:lnTo>
                  <a:pt x="72759" y="966"/>
                </a:lnTo>
                <a:lnTo>
                  <a:pt x="70759" y="44386"/>
                </a:lnTo>
                <a:lnTo>
                  <a:pt x="60548" y="94800"/>
                </a:lnTo>
                <a:lnTo>
                  <a:pt x="60928" y="143079"/>
                </a:lnTo>
                <a:lnTo>
                  <a:pt x="62546" y="193886"/>
                </a:lnTo>
                <a:lnTo>
                  <a:pt x="74821" y="242689"/>
                </a:lnTo>
                <a:lnTo>
                  <a:pt x="79015" y="298752"/>
                </a:lnTo>
                <a:lnTo>
                  <a:pt x="93930" y="352944"/>
                </a:lnTo>
                <a:lnTo>
                  <a:pt x="127897" y="469772"/>
                </a:lnTo>
                <a:lnTo>
                  <a:pt x="137631" y="513391"/>
                </a:lnTo>
                <a:lnTo>
                  <a:pt x="157154" y="553236"/>
                </a:lnTo>
                <a:lnTo>
                  <a:pt x="167682" y="598475"/>
                </a:lnTo>
                <a:lnTo>
                  <a:pt x="465141" y="1205573"/>
                </a:lnTo>
                <a:lnTo>
                  <a:pt x="337851" y="1040786"/>
                </a:lnTo>
                <a:lnTo>
                  <a:pt x="315921" y="996028"/>
                </a:lnTo>
                <a:lnTo>
                  <a:pt x="284833" y="956330"/>
                </a:lnTo>
                <a:close/>
              </a:path>
              <a:path w="2316480" h="2583815">
                <a:moveTo>
                  <a:pt x="211806" y="831039"/>
                </a:moveTo>
                <a:lnTo>
                  <a:pt x="145401" y="695510"/>
                </a:lnTo>
                <a:lnTo>
                  <a:pt x="129921" y="640163"/>
                </a:lnTo>
                <a:lnTo>
                  <a:pt x="242148" y="869214"/>
                </a:lnTo>
                <a:lnTo>
                  <a:pt x="211806" y="831039"/>
                </a:lnTo>
                <a:close/>
              </a:path>
            </a:pathLst>
          </a:custGeom>
          <a:solidFill>
            <a:srgbClr val="78A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479562" y="1029368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10" h="473709">
                <a:moveTo>
                  <a:pt x="229031" y="473572"/>
                </a:moveTo>
                <a:lnTo>
                  <a:pt x="275375" y="470535"/>
                </a:lnTo>
                <a:lnTo>
                  <a:pt x="320235" y="458515"/>
                </a:lnTo>
                <a:lnTo>
                  <a:pt x="361889" y="437975"/>
                </a:lnTo>
                <a:lnTo>
                  <a:pt x="398735" y="409703"/>
                </a:lnTo>
                <a:lnTo>
                  <a:pt x="429358" y="374785"/>
                </a:lnTo>
                <a:lnTo>
                  <a:pt x="452580" y="334565"/>
                </a:lnTo>
                <a:lnTo>
                  <a:pt x="467510" y="290586"/>
                </a:lnTo>
                <a:lnTo>
                  <a:pt x="473572" y="244541"/>
                </a:lnTo>
                <a:lnTo>
                  <a:pt x="473192" y="221294"/>
                </a:lnTo>
                <a:lnTo>
                  <a:pt x="465627" y="175471"/>
                </a:lnTo>
                <a:lnTo>
                  <a:pt x="449268" y="132005"/>
                </a:lnTo>
                <a:lnTo>
                  <a:pt x="424744" y="92565"/>
                </a:lnTo>
                <a:lnTo>
                  <a:pt x="392996" y="58667"/>
                </a:lnTo>
                <a:lnTo>
                  <a:pt x="355246" y="31614"/>
                </a:lnTo>
                <a:lnTo>
                  <a:pt x="312942" y="12446"/>
                </a:lnTo>
                <a:lnTo>
                  <a:pt x="267713" y="1900"/>
                </a:lnTo>
                <a:lnTo>
                  <a:pt x="244541" y="0"/>
                </a:lnTo>
                <a:lnTo>
                  <a:pt x="221294" y="380"/>
                </a:lnTo>
                <a:lnTo>
                  <a:pt x="175472" y="7944"/>
                </a:lnTo>
                <a:lnTo>
                  <a:pt x="132005" y="24303"/>
                </a:lnTo>
                <a:lnTo>
                  <a:pt x="92565" y="48828"/>
                </a:lnTo>
                <a:lnTo>
                  <a:pt x="58667" y="80575"/>
                </a:lnTo>
                <a:lnTo>
                  <a:pt x="31615" y="118326"/>
                </a:lnTo>
                <a:lnTo>
                  <a:pt x="12447" y="160629"/>
                </a:lnTo>
                <a:lnTo>
                  <a:pt x="1900" y="205859"/>
                </a:lnTo>
                <a:lnTo>
                  <a:pt x="0" y="229031"/>
                </a:lnTo>
                <a:lnTo>
                  <a:pt x="0" y="236786"/>
                </a:lnTo>
                <a:lnTo>
                  <a:pt x="3036" y="275374"/>
                </a:lnTo>
                <a:lnTo>
                  <a:pt x="15056" y="320235"/>
                </a:lnTo>
                <a:lnTo>
                  <a:pt x="35597" y="361889"/>
                </a:lnTo>
                <a:lnTo>
                  <a:pt x="63869" y="398735"/>
                </a:lnTo>
                <a:lnTo>
                  <a:pt x="98786" y="429358"/>
                </a:lnTo>
                <a:lnTo>
                  <a:pt x="139007" y="452580"/>
                </a:lnTo>
                <a:lnTo>
                  <a:pt x="182985" y="467509"/>
                </a:lnTo>
                <a:lnTo>
                  <a:pt x="229031" y="473572"/>
                </a:lnTo>
                <a:close/>
              </a:path>
            </a:pathLst>
          </a:custGeom>
          <a:solidFill>
            <a:srgbClr val="78ABF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889938" y="1029368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10" h="473709">
                <a:moveTo>
                  <a:pt x="229031" y="473572"/>
                </a:moveTo>
                <a:lnTo>
                  <a:pt x="275375" y="470535"/>
                </a:lnTo>
                <a:lnTo>
                  <a:pt x="320235" y="458515"/>
                </a:lnTo>
                <a:lnTo>
                  <a:pt x="361889" y="437975"/>
                </a:lnTo>
                <a:lnTo>
                  <a:pt x="398735" y="409703"/>
                </a:lnTo>
                <a:lnTo>
                  <a:pt x="429358" y="374785"/>
                </a:lnTo>
                <a:lnTo>
                  <a:pt x="452580" y="334565"/>
                </a:lnTo>
                <a:lnTo>
                  <a:pt x="467510" y="290586"/>
                </a:lnTo>
                <a:lnTo>
                  <a:pt x="473572" y="244541"/>
                </a:lnTo>
                <a:lnTo>
                  <a:pt x="473192" y="221294"/>
                </a:lnTo>
                <a:lnTo>
                  <a:pt x="465627" y="175471"/>
                </a:lnTo>
                <a:lnTo>
                  <a:pt x="449268" y="132005"/>
                </a:lnTo>
                <a:lnTo>
                  <a:pt x="424744" y="92565"/>
                </a:lnTo>
                <a:lnTo>
                  <a:pt x="392996" y="58667"/>
                </a:lnTo>
                <a:lnTo>
                  <a:pt x="355246" y="31614"/>
                </a:lnTo>
                <a:lnTo>
                  <a:pt x="312943" y="12446"/>
                </a:lnTo>
                <a:lnTo>
                  <a:pt x="267713" y="1900"/>
                </a:lnTo>
                <a:lnTo>
                  <a:pt x="244541" y="0"/>
                </a:lnTo>
                <a:lnTo>
                  <a:pt x="221294" y="380"/>
                </a:lnTo>
                <a:lnTo>
                  <a:pt x="175471" y="7944"/>
                </a:lnTo>
                <a:lnTo>
                  <a:pt x="132005" y="24303"/>
                </a:lnTo>
                <a:lnTo>
                  <a:pt x="92565" y="48828"/>
                </a:lnTo>
                <a:lnTo>
                  <a:pt x="58667" y="80575"/>
                </a:lnTo>
                <a:lnTo>
                  <a:pt x="31615" y="118326"/>
                </a:lnTo>
                <a:lnTo>
                  <a:pt x="12447" y="160629"/>
                </a:lnTo>
                <a:lnTo>
                  <a:pt x="1900" y="205859"/>
                </a:lnTo>
                <a:lnTo>
                  <a:pt x="0" y="236786"/>
                </a:lnTo>
                <a:lnTo>
                  <a:pt x="380" y="252277"/>
                </a:lnTo>
                <a:lnTo>
                  <a:pt x="7944" y="298100"/>
                </a:lnTo>
                <a:lnTo>
                  <a:pt x="24303" y="341567"/>
                </a:lnTo>
                <a:lnTo>
                  <a:pt x="48828" y="381007"/>
                </a:lnTo>
                <a:lnTo>
                  <a:pt x="80576" y="414904"/>
                </a:lnTo>
                <a:lnTo>
                  <a:pt x="118326" y="441957"/>
                </a:lnTo>
                <a:lnTo>
                  <a:pt x="160629" y="461125"/>
                </a:lnTo>
                <a:lnTo>
                  <a:pt x="205859" y="471672"/>
                </a:lnTo>
                <a:lnTo>
                  <a:pt x="229031" y="473572"/>
                </a:lnTo>
                <a:close/>
              </a:path>
            </a:pathLst>
          </a:custGeom>
          <a:solidFill>
            <a:srgbClr val="78ABF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300647" y="1029368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10" h="473709">
                <a:moveTo>
                  <a:pt x="229031" y="473572"/>
                </a:moveTo>
                <a:lnTo>
                  <a:pt x="275374" y="470535"/>
                </a:lnTo>
                <a:lnTo>
                  <a:pt x="320235" y="458515"/>
                </a:lnTo>
                <a:lnTo>
                  <a:pt x="361889" y="437975"/>
                </a:lnTo>
                <a:lnTo>
                  <a:pt x="398736" y="409703"/>
                </a:lnTo>
                <a:lnTo>
                  <a:pt x="429358" y="374785"/>
                </a:lnTo>
                <a:lnTo>
                  <a:pt x="452580" y="334565"/>
                </a:lnTo>
                <a:lnTo>
                  <a:pt x="467510" y="290586"/>
                </a:lnTo>
                <a:lnTo>
                  <a:pt x="473572" y="244541"/>
                </a:lnTo>
                <a:lnTo>
                  <a:pt x="473192" y="221294"/>
                </a:lnTo>
                <a:lnTo>
                  <a:pt x="465628" y="175471"/>
                </a:lnTo>
                <a:lnTo>
                  <a:pt x="449269" y="132005"/>
                </a:lnTo>
                <a:lnTo>
                  <a:pt x="424744" y="92565"/>
                </a:lnTo>
                <a:lnTo>
                  <a:pt x="392996" y="58667"/>
                </a:lnTo>
                <a:lnTo>
                  <a:pt x="355246" y="31614"/>
                </a:lnTo>
                <a:lnTo>
                  <a:pt x="312942" y="12446"/>
                </a:lnTo>
                <a:lnTo>
                  <a:pt x="267713" y="1900"/>
                </a:lnTo>
                <a:lnTo>
                  <a:pt x="244541" y="0"/>
                </a:lnTo>
                <a:lnTo>
                  <a:pt x="221294" y="380"/>
                </a:lnTo>
                <a:lnTo>
                  <a:pt x="175471" y="7944"/>
                </a:lnTo>
                <a:lnTo>
                  <a:pt x="132005" y="24303"/>
                </a:lnTo>
                <a:lnTo>
                  <a:pt x="92565" y="48828"/>
                </a:lnTo>
                <a:lnTo>
                  <a:pt x="58667" y="80575"/>
                </a:lnTo>
                <a:lnTo>
                  <a:pt x="31615" y="118326"/>
                </a:lnTo>
                <a:lnTo>
                  <a:pt x="12447" y="160629"/>
                </a:lnTo>
                <a:lnTo>
                  <a:pt x="1900" y="205859"/>
                </a:lnTo>
                <a:lnTo>
                  <a:pt x="0" y="229031"/>
                </a:lnTo>
                <a:lnTo>
                  <a:pt x="0" y="236786"/>
                </a:lnTo>
                <a:lnTo>
                  <a:pt x="3036" y="275374"/>
                </a:lnTo>
                <a:lnTo>
                  <a:pt x="15056" y="320235"/>
                </a:lnTo>
                <a:lnTo>
                  <a:pt x="35597" y="361889"/>
                </a:lnTo>
                <a:lnTo>
                  <a:pt x="63869" y="398735"/>
                </a:lnTo>
                <a:lnTo>
                  <a:pt x="98786" y="429358"/>
                </a:lnTo>
                <a:lnTo>
                  <a:pt x="139007" y="452580"/>
                </a:lnTo>
                <a:lnTo>
                  <a:pt x="182985" y="467509"/>
                </a:lnTo>
                <a:lnTo>
                  <a:pt x="229031" y="473572"/>
                </a:lnTo>
                <a:close/>
              </a:path>
            </a:pathLst>
          </a:custGeom>
          <a:solidFill>
            <a:srgbClr val="78ABF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11023" y="1029368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10" h="473709">
                <a:moveTo>
                  <a:pt x="229031" y="473572"/>
                </a:moveTo>
                <a:lnTo>
                  <a:pt x="275375" y="470535"/>
                </a:lnTo>
                <a:lnTo>
                  <a:pt x="320236" y="458515"/>
                </a:lnTo>
                <a:lnTo>
                  <a:pt x="361889" y="437975"/>
                </a:lnTo>
                <a:lnTo>
                  <a:pt x="398735" y="409703"/>
                </a:lnTo>
                <a:lnTo>
                  <a:pt x="429358" y="374785"/>
                </a:lnTo>
                <a:lnTo>
                  <a:pt x="452580" y="334565"/>
                </a:lnTo>
                <a:lnTo>
                  <a:pt x="467509" y="290586"/>
                </a:lnTo>
                <a:lnTo>
                  <a:pt x="473572" y="244541"/>
                </a:lnTo>
                <a:lnTo>
                  <a:pt x="473192" y="221294"/>
                </a:lnTo>
                <a:lnTo>
                  <a:pt x="465628" y="175471"/>
                </a:lnTo>
                <a:lnTo>
                  <a:pt x="449269" y="132005"/>
                </a:lnTo>
                <a:lnTo>
                  <a:pt x="424744" y="92565"/>
                </a:lnTo>
                <a:lnTo>
                  <a:pt x="392996" y="58667"/>
                </a:lnTo>
                <a:lnTo>
                  <a:pt x="355246" y="31614"/>
                </a:lnTo>
                <a:lnTo>
                  <a:pt x="312943" y="12446"/>
                </a:lnTo>
                <a:lnTo>
                  <a:pt x="267713" y="1900"/>
                </a:lnTo>
                <a:lnTo>
                  <a:pt x="244541" y="0"/>
                </a:lnTo>
                <a:lnTo>
                  <a:pt x="221294" y="380"/>
                </a:lnTo>
                <a:lnTo>
                  <a:pt x="175472" y="7944"/>
                </a:lnTo>
                <a:lnTo>
                  <a:pt x="132005" y="24303"/>
                </a:lnTo>
                <a:lnTo>
                  <a:pt x="92565" y="48828"/>
                </a:lnTo>
                <a:lnTo>
                  <a:pt x="58667" y="80575"/>
                </a:lnTo>
                <a:lnTo>
                  <a:pt x="31615" y="118326"/>
                </a:lnTo>
                <a:lnTo>
                  <a:pt x="12447" y="160629"/>
                </a:lnTo>
                <a:lnTo>
                  <a:pt x="1900" y="205859"/>
                </a:lnTo>
                <a:lnTo>
                  <a:pt x="0" y="229031"/>
                </a:lnTo>
                <a:lnTo>
                  <a:pt x="0" y="236786"/>
                </a:lnTo>
                <a:lnTo>
                  <a:pt x="3037" y="275374"/>
                </a:lnTo>
                <a:lnTo>
                  <a:pt x="15056" y="320235"/>
                </a:lnTo>
                <a:lnTo>
                  <a:pt x="35597" y="361889"/>
                </a:lnTo>
                <a:lnTo>
                  <a:pt x="63869" y="398735"/>
                </a:lnTo>
                <a:lnTo>
                  <a:pt x="98787" y="429358"/>
                </a:lnTo>
                <a:lnTo>
                  <a:pt x="139007" y="452580"/>
                </a:lnTo>
                <a:lnTo>
                  <a:pt x="182985" y="467509"/>
                </a:lnTo>
                <a:lnTo>
                  <a:pt x="229031" y="473572"/>
                </a:lnTo>
                <a:close/>
              </a:path>
            </a:pathLst>
          </a:custGeom>
          <a:solidFill>
            <a:srgbClr val="78ABF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1732" y="1029368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09" h="473709">
                <a:moveTo>
                  <a:pt x="229031" y="473572"/>
                </a:moveTo>
                <a:lnTo>
                  <a:pt x="275375" y="470535"/>
                </a:lnTo>
                <a:lnTo>
                  <a:pt x="320236" y="458515"/>
                </a:lnTo>
                <a:lnTo>
                  <a:pt x="361890" y="437975"/>
                </a:lnTo>
                <a:lnTo>
                  <a:pt x="398736" y="409703"/>
                </a:lnTo>
                <a:lnTo>
                  <a:pt x="429359" y="374785"/>
                </a:lnTo>
                <a:lnTo>
                  <a:pt x="452581" y="334565"/>
                </a:lnTo>
                <a:lnTo>
                  <a:pt x="467510" y="290586"/>
                </a:lnTo>
                <a:lnTo>
                  <a:pt x="473572" y="244541"/>
                </a:lnTo>
                <a:lnTo>
                  <a:pt x="473192" y="221294"/>
                </a:lnTo>
                <a:lnTo>
                  <a:pt x="465628" y="175471"/>
                </a:lnTo>
                <a:lnTo>
                  <a:pt x="449269" y="132005"/>
                </a:lnTo>
                <a:lnTo>
                  <a:pt x="424744" y="92565"/>
                </a:lnTo>
                <a:lnTo>
                  <a:pt x="392996" y="58667"/>
                </a:lnTo>
                <a:lnTo>
                  <a:pt x="355246" y="31614"/>
                </a:lnTo>
                <a:lnTo>
                  <a:pt x="312943" y="12446"/>
                </a:lnTo>
                <a:lnTo>
                  <a:pt x="267713" y="1900"/>
                </a:lnTo>
                <a:lnTo>
                  <a:pt x="244541" y="0"/>
                </a:lnTo>
                <a:lnTo>
                  <a:pt x="221294" y="380"/>
                </a:lnTo>
                <a:lnTo>
                  <a:pt x="175472" y="7944"/>
                </a:lnTo>
                <a:lnTo>
                  <a:pt x="132005" y="24303"/>
                </a:lnTo>
                <a:lnTo>
                  <a:pt x="92565" y="48828"/>
                </a:lnTo>
                <a:lnTo>
                  <a:pt x="58667" y="80575"/>
                </a:lnTo>
                <a:lnTo>
                  <a:pt x="31615" y="118326"/>
                </a:lnTo>
                <a:lnTo>
                  <a:pt x="12447" y="160629"/>
                </a:lnTo>
                <a:lnTo>
                  <a:pt x="1900" y="205859"/>
                </a:lnTo>
                <a:lnTo>
                  <a:pt x="0" y="229031"/>
                </a:lnTo>
                <a:lnTo>
                  <a:pt x="0" y="236786"/>
                </a:lnTo>
                <a:lnTo>
                  <a:pt x="3037" y="275374"/>
                </a:lnTo>
                <a:lnTo>
                  <a:pt x="15057" y="320235"/>
                </a:lnTo>
                <a:lnTo>
                  <a:pt x="35597" y="361889"/>
                </a:lnTo>
                <a:lnTo>
                  <a:pt x="63869" y="398735"/>
                </a:lnTo>
                <a:lnTo>
                  <a:pt x="98786" y="429358"/>
                </a:lnTo>
                <a:lnTo>
                  <a:pt x="139007" y="452580"/>
                </a:lnTo>
                <a:lnTo>
                  <a:pt x="182985" y="467509"/>
                </a:lnTo>
                <a:lnTo>
                  <a:pt x="229031" y="473572"/>
                </a:lnTo>
                <a:close/>
              </a:path>
            </a:pathLst>
          </a:custGeom>
          <a:solidFill>
            <a:srgbClr val="78A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78355" y="1585861"/>
            <a:ext cx="14276069" cy="7191375"/>
          </a:xfrm>
          <a:custGeom>
            <a:avLst/>
            <a:gdLst/>
            <a:ahLst/>
            <a:cxnLst/>
            <a:rect l="l" t="t" r="r" b="b"/>
            <a:pathLst>
              <a:path w="14276069" h="7191375">
                <a:moveTo>
                  <a:pt x="14275524" y="309524"/>
                </a:moveTo>
                <a:lnTo>
                  <a:pt x="14269009" y="269633"/>
                </a:lnTo>
                <a:lnTo>
                  <a:pt x="14257211" y="228968"/>
                </a:lnTo>
                <a:lnTo>
                  <a:pt x="14240536" y="190042"/>
                </a:lnTo>
                <a:lnTo>
                  <a:pt x="14219200" y="153454"/>
                </a:lnTo>
                <a:lnTo>
                  <a:pt x="14193558" y="119761"/>
                </a:lnTo>
                <a:lnTo>
                  <a:pt x="14163993" y="89446"/>
                </a:lnTo>
                <a:lnTo>
                  <a:pt x="14130935" y="62992"/>
                </a:lnTo>
                <a:lnTo>
                  <a:pt x="14094879" y="40779"/>
                </a:lnTo>
                <a:lnTo>
                  <a:pt x="14056373" y="23139"/>
                </a:lnTo>
                <a:lnTo>
                  <a:pt x="14016012" y="10350"/>
                </a:lnTo>
                <a:lnTo>
                  <a:pt x="13974382" y="2603"/>
                </a:lnTo>
                <a:lnTo>
                  <a:pt x="13940587" y="0"/>
                </a:lnTo>
                <a:lnTo>
                  <a:pt x="336092" y="0"/>
                </a:lnTo>
                <a:lnTo>
                  <a:pt x="294563" y="3746"/>
                </a:lnTo>
                <a:lnTo>
                  <a:pt x="252603" y="12649"/>
                </a:lnTo>
                <a:lnTo>
                  <a:pt x="212623" y="26466"/>
                </a:lnTo>
                <a:lnTo>
                  <a:pt x="174625" y="45072"/>
                </a:lnTo>
                <a:lnTo>
                  <a:pt x="139204" y="68173"/>
                </a:lnTo>
                <a:lnTo>
                  <a:pt x="106857" y="95440"/>
                </a:lnTo>
                <a:lnTo>
                  <a:pt x="78105" y="126453"/>
                </a:lnTo>
                <a:lnTo>
                  <a:pt x="53340" y="160756"/>
                </a:lnTo>
                <a:lnTo>
                  <a:pt x="32969" y="197815"/>
                </a:lnTo>
                <a:lnTo>
                  <a:pt x="17322" y="236982"/>
                </a:lnTo>
                <a:lnTo>
                  <a:pt x="6527" y="277926"/>
                </a:lnTo>
                <a:lnTo>
                  <a:pt x="825" y="319925"/>
                </a:lnTo>
                <a:lnTo>
                  <a:pt x="0" y="336829"/>
                </a:lnTo>
                <a:lnTo>
                  <a:pt x="0" y="6857886"/>
                </a:lnTo>
                <a:lnTo>
                  <a:pt x="3619" y="6899999"/>
                </a:lnTo>
                <a:lnTo>
                  <a:pt x="12357" y="6941363"/>
                </a:lnTo>
                <a:lnTo>
                  <a:pt x="26111" y="6981342"/>
                </a:lnTo>
                <a:lnTo>
                  <a:pt x="44640" y="7019353"/>
                </a:lnTo>
                <a:lnTo>
                  <a:pt x="67691" y="7054786"/>
                </a:lnTo>
                <a:lnTo>
                  <a:pt x="94907" y="7087133"/>
                </a:lnTo>
                <a:lnTo>
                  <a:pt x="125882" y="7115911"/>
                </a:lnTo>
                <a:lnTo>
                  <a:pt x="160147" y="7140689"/>
                </a:lnTo>
                <a:lnTo>
                  <a:pt x="197180" y="7161073"/>
                </a:lnTo>
                <a:lnTo>
                  <a:pt x="236423" y="7176770"/>
                </a:lnTo>
                <a:lnTo>
                  <a:pt x="277304" y="7187552"/>
                </a:lnTo>
                <a:lnTo>
                  <a:pt x="300850" y="7191375"/>
                </a:lnTo>
                <a:lnTo>
                  <a:pt x="13975868" y="7191375"/>
                </a:lnTo>
                <a:lnTo>
                  <a:pt x="14015949" y="7183844"/>
                </a:lnTo>
                <a:lnTo>
                  <a:pt x="14056284" y="7171080"/>
                </a:lnTo>
                <a:lnTo>
                  <a:pt x="14094765" y="7153465"/>
                </a:lnTo>
                <a:lnTo>
                  <a:pt x="14130795" y="7131278"/>
                </a:lnTo>
                <a:lnTo>
                  <a:pt x="14163840" y="7104862"/>
                </a:lnTo>
                <a:lnTo>
                  <a:pt x="14193406" y="7074598"/>
                </a:lnTo>
                <a:lnTo>
                  <a:pt x="14219047" y="7040956"/>
                </a:lnTo>
                <a:lnTo>
                  <a:pt x="14240383" y="7004418"/>
                </a:lnTo>
                <a:lnTo>
                  <a:pt x="14257096" y="6965556"/>
                </a:lnTo>
                <a:lnTo>
                  <a:pt x="14268920" y="6924954"/>
                </a:lnTo>
                <a:lnTo>
                  <a:pt x="14275524" y="6884695"/>
                </a:lnTo>
                <a:lnTo>
                  <a:pt x="14275524" y="309524"/>
                </a:lnTo>
                <a:close/>
              </a:path>
            </a:pathLst>
          </a:custGeom>
          <a:solidFill>
            <a:srgbClr val="A7B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14486" y="1337677"/>
            <a:ext cx="14259560" cy="7171690"/>
          </a:xfrm>
          <a:custGeom>
            <a:avLst/>
            <a:gdLst/>
            <a:ahLst/>
            <a:cxnLst/>
            <a:rect l="l" t="t" r="r" b="b"/>
            <a:pathLst>
              <a:path w="14259560" h="7171690">
                <a:moveTo>
                  <a:pt x="14259001" y="333375"/>
                </a:moveTo>
                <a:lnTo>
                  <a:pt x="14255395" y="284111"/>
                </a:lnTo>
                <a:lnTo>
                  <a:pt x="14244892" y="237096"/>
                </a:lnTo>
                <a:lnTo>
                  <a:pt x="14228026" y="192836"/>
                </a:lnTo>
                <a:lnTo>
                  <a:pt x="14205293" y="151853"/>
                </a:lnTo>
                <a:lnTo>
                  <a:pt x="14177239" y="114668"/>
                </a:lnTo>
                <a:lnTo>
                  <a:pt x="14144346" y="81775"/>
                </a:lnTo>
                <a:lnTo>
                  <a:pt x="14107160" y="53721"/>
                </a:lnTo>
                <a:lnTo>
                  <a:pt x="14066177" y="30988"/>
                </a:lnTo>
                <a:lnTo>
                  <a:pt x="14021918" y="14122"/>
                </a:lnTo>
                <a:lnTo>
                  <a:pt x="13974890" y="3619"/>
                </a:lnTo>
                <a:lnTo>
                  <a:pt x="13925626" y="0"/>
                </a:lnTo>
                <a:lnTo>
                  <a:pt x="333375" y="0"/>
                </a:lnTo>
                <a:lnTo>
                  <a:pt x="284111" y="3619"/>
                </a:lnTo>
                <a:lnTo>
                  <a:pt x="237096" y="14122"/>
                </a:lnTo>
                <a:lnTo>
                  <a:pt x="192836" y="30988"/>
                </a:lnTo>
                <a:lnTo>
                  <a:pt x="151853" y="53721"/>
                </a:lnTo>
                <a:lnTo>
                  <a:pt x="114668" y="81775"/>
                </a:lnTo>
                <a:lnTo>
                  <a:pt x="81775" y="114668"/>
                </a:lnTo>
                <a:lnTo>
                  <a:pt x="53721" y="151853"/>
                </a:lnTo>
                <a:lnTo>
                  <a:pt x="30988" y="192836"/>
                </a:lnTo>
                <a:lnTo>
                  <a:pt x="14122" y="237096"/>
                </a:lnTo>
                <a:lnTo>
                  <a:pt x="3619" y="284111"/>
                </a:lnTo>
                <a:lnTo>
                  <a:pt x="0" y="333375"/>
                </a:lnTo>
                <a:lnTo>
                  <a:pt x="0" y="6838264"/>
                </a:lnTo>
                <a:lnTo>
                  <a:pt x="3619" y="6887527"/>
                </a:lnTo>
                <a:lnTo>
                  <a:pt x="14122" y="6934543"/>
                </a:lnTo>
                <a:lnTo>
                  <a:pt x="30988" y="6978802"/>
                </a:lnTo>
                <a:lnTo>
                  <a:pt x="53721" y="7019785"/>
                </a:lnTo>
                <a:lnTo>
                  <a:pt x="81775" y="7056983"/>
                </a:lnTo>
                <a:lnTo>
                  <a:pt x="114668" y="7089864"/>
                </a:lnTo>
                <a:lnTo>
                  <a:pt x="151853" y="7117931"/>
                </a:lnTo>
                <a:lnTo>
                  <a:pt x="192836" y="7140651"/>
                </a:lnTo>
                <a:lnTo>
                  <a:pt x="237096" y="7157517"/>
                </a:lnTo>
                <a:lnTo>
                  <a:pt x="284111" y="7168020"/>
                </a:lnTo>
                <a:lnTo>
                  <a:pt x="333375" y="7171639"/>
                </a:lnTo>
                <a:lnTo>
                  <a:pt x="13925626" y="7171639"/>
                </a:lnTo>
                <a:lnTo>
                  <a:pt x="13974890" y="7168020"/>
                </a:lnTo>
                <a:lnTo>
                  <a:pt x="14021918" y="7157517"/>
                </a:lnTo>
                <a:lnTo>
                  <a:pt x="14066177" y="7140651"/>
                </a:lnTo>
                <a:lnTo>
                  <a:pt x="14107160" y="7117931"/>
                </a:lnTo>
                <a:lnTo>
                  <a:pt x="14144346" y="7089864"/>
                </a:lnTo>
                <a:lnTo>
                  <a:pt x="14177239" y="7056983"/>
                </a:lnTo>
                <a:lnTo>
                  <a:pt x="14205293" y="7019785"/>
                </a:lnTo>
                <a:lnTo>
                  <a:pt x="14228026" y="6978802"/>
                </a:lnTo>
                <a:lnTo>
                  <a:pt x="14244892" y="6934543"/>
                </a:lnTo>
                <a:lnTo>
                  <a:pt x="14255395" y="6887527"/>
                </a:lnTo>
                <a:lnTo>
                  <a:pt x="14259001" y="6838264"/>
                </a:lnTo>
                <a:lnTo>
                  <a:pt x="14259001" y="333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6335" y="1269096"/>
            <a:ext cx="15372641" cy="774447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73461" y="2114951"/>
            <a:ext cx="207010" cy="59055"/>
          </a:xfrm>
          <a:custGeom>
            <a:avLst/>
            <a:gdLst/>
            <a:ahLst/>
            <a:cxnLst/>
            <a:rect l="l" t="t" r="r" b="b"/>
            <a:pathLst>
              <a:path w="207009" h="59055">
                <a:moveTo>
                  <a:pt x="197667" y="54033"/>
                </a:moveTo>
                <a:lnTo>
                  <a:pt x="192775" y="56427"/>
                </a:lnTo>
                <a:lnTo>
                  <a:pt x="189266" y="58135"/>
                </a:lnTo>
                <a:lnTo>
                  <a:pt x="185562" y="58919"/>
                </a:lnTo>
                <a:lnTo>
                  <a:pt x="141299" y="57403"/>
                </a:lnTo>
                <a:lnTo>
                  <a:pt x="101013" y="54969"/>
                </a:lnTo>
                <a:lnTo>
                  <a:pt x="60805" y="51477"/>
                </a:lnTo>
                <a:lnTo>
                  <a:pt x="20675" y="46927"/>
                </a:lnTo>
                <a:lnTo>
                  <a:pt x="0" y="23790"/>
                </a:lnTo>
                <a:lnTo>
                  <a:pt x="782" y="17624"/>
                </a:lnTo>
                <a:lnTo>
                  <a:pt x="23499" y="0"/>
                </a:lnTo>
                <a:lnTo>
                  <a:pt x="26583" y="386"/>
                </a:lnTo>
                <a:lnTo>
                  <a:pt x="65468" y="4811"/>
                </a:lnTo>
                <a:lnTo>
                  <a:pt x="104429" y="8207"/>
                </a:lnTo>
                <a:lnTo>
                  <a:pt x="143466" y="10574"/>
                </a:lnTo>
                <a:lnTo>
                  <a:pt x="182580" y="11911"/>
                </a:lnTo>
                <a:lnTo>
                  <a:pt x="188026" y="11938"/>
                </a:lnTo>
                <a:lnTo>
                  <a:pt x="192874" y="13654"/>
                </a:lnTo>
                <a:lnTo>
                  <a:pt x="201375" y="20463"/>
                </a:lnTo>
                <a:lnTo>
                  <a:pt x="204108" y="24819"/>
                </a:lnTo>
                <a:lnTo>
                  <a:pt x="206540" y="35436"/>
                </a:lnTo>
                <a:lnTo>
                  <a:pt x="205975" y="40548"/>
                </a:lnTo>
                <a:lnTo>
                  <a:pt x="201285" y="50378"/>
                </a:lnTo>
                <a:lnTo>
                  <a:pt x="197667" y="5403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61950" y="1712149"/>
            <a:ext cx="340995" cy="194310"/>
          </a:xfrm>
          <a:custGeom>
            <a:avLst/>
            <a:gdLst/>
            <a:ahLst/>
            <a:cxnLst/>
            <a:rect l="l" t="t" r="r" b="b"/>
            <a:pathLst>
              <a:path w="340995" h="194310">
                <a:moveTo>
                  <a:pt x="195160" y="112344"/>
                </a:moveTo>
                <a:lnTo>
                  <a:pt x="173596" y="86741"/>
                </a:lnTo>
                <a:lnTo>
                  <a:pt x="167373" y="87033"/>
                </a:lnTo>
                <a:lnTo>
                  <a:pt x="164414" y="87757"/>
                </a:lnTo>
                <a:lnTo>
                  <a:pt x="161594" y="89090"/>
                </a:lnTo>
                <a:lnTo>
                  <a:pt x="125298" y="104444"/>
                </a:lnTo>
                <a:lnTo>
                  <a:pt x="88709" y="119481"/>
                </a:lnTo>
                <a:lnTo>
                  <a:pt x="51955" y="134137"/>
                </a:lnTo>
                <a:lnTo>
                  <a:pt x="12280" y="149453"/>
                </a:lnTo>
                <a:lnTo>
                  <a:pt x="9702" y="151079"/>
                </a:lnTo>
                <a:lnTo>
                  <a:pt x="0" y="172694"/>
                </a:lnTo>
                <a:lnTo>
                  <a:pt x="508" y="175704"/>
                </a:lnTo>
                <a:lnTo>
                  <a:pt x="25971" y="193802"/>
                </a:lnTo>
                <a:lnTo>
                  <a:pt x="28981" y="193294"/>
                </a:lnTo>
                <a:lnTo>
                  <a:pt x="69113" y="177787"/>
                </a:lnTo>
                <a:lnTo>
                  <a:pt x="106299" y="162941"/>
                </a:lnTo>
                <a:lnTo>
                  <a:pt x="143344" y="147726"/>
                </a:lnTo>
                <a:lnTo>
                  <a:pt x="181546" y="131559"/>
                </a:lnTo>
                <a:lnTo>
                  <a:pt x="194703" y="115366"/>
                </a:lnTo>
                <a:lnTo>
                  <a:pt x="195160" y="112344"/>
                </a:lnTo>
                <a:close/>
              </a:path>
              <a:path w="340995" h="194310">
                <a:moveTo>
                  <a:pt x="340550" y="129781"/>
                </a:moveTo>
                <a:lnTo>
                  <a:pt x="331457" y="111010"/>
                </a:lnTo>
                <a:lnTo>
                  <a:pt x="321056" y="102717"/>
                </a:lnTo>
                <a:lnTo>
                  <a:pt x="286042" y="73406"/>
                </a:lnTo>
                <a:lnTo>
                  <a:pt x="238252" y="29730"/>
                </a:lnTo>
                <a:lnTo>
                  <a:pt x="213017" y="4775"/>
                </a:lnTo>
                <a:lnTo>
                  <a:pt x="210489" y="3073"/>
                </a:lnTo>
                <a:lnTo>
                  <a:pt x="204762" y="660"/>
                </a:lnTo>
                <a:lnTo>
                  <a:pt x="201777" y="38"/>
                </a:lnTo>
                <a:lnTo>
                  <a:pt x="195567" y="0"/>
                </a:lnTo>
                <a:lnTo>
                  <a:pt x="192570" y="571"/>
                </a:lnTo>
                <a:lnTo>
                  <a:pt x="175031" y="26403"/>
                </a:lnTo>
                <a:lnTo>
                  <a:pt x="175602" y="29400"/>
                </a:lnTo>
                <a:lnTo>
                  <a:pt x="205714" y="63525"/>
                </a:lnTo>
                <a:lnTo>
                  <a:pt x="255295" y="108813"/>
                </a:lnTo>
                <a:lnTo>
                  <a:pt x="291592" y="139179"/>
                </a:lnTo>
                <a:lnTo>
                  <a:pt x="316509" y="153060"/>
                </a:lnTo>
                <a:lnTo>
                  <a:pt x="322694" y="152336"/>
                </a:lnTo>
                <a:lnTo>
                  <a:pt x="340309" y="132829"/>
                </a:lnTo>
                <a:lnTo>
                  <a:pt x="340550" y="12978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11264" y="948339"/>
            <a:ext cx="55244" cy="205740"/>
          </a:xfrm>
          <a:custGeom>
            <a:avLst/>
            <a:gdLst/>
            <a:ahLst/>
            <a:cxnLst/>
            <a:rect l="l" t="t" r="r" b="b"/>
            <a:pathLst>
              <a:path w="55244" h="205740">
                <a:moveTo>
                  <a:pt x="34561" y="202913"/>
                </a:moveTo>
                <a:lnTo>
                  <a:pt x="31769" y="204140"/>
                </a:lnTo>
                <a:lnTo>
                  <a:pt x="25699" y="205483"/>
                </a:lnTo>
                <a:lnTo>
                  <a:pt x="22650" y="205548"/>
                </a:lnTo>
                <a:lnTo>
                  <a:pt x="19589" y="205007"/>
                </a:lnTo>
                <a:lnTo>
                  <a:pt x="16529" y="204471"/>
                </a:lnTo>
                <a:lnTo>
                  <a:pt x="0" y="180956"/>
                </a:lnTo>
                <a:lnTo>
                  <a:pt x="531" y="177895"/>
                </a:lnTo>
                <a:lnTo>
                  <a:pt x="5649" y="140198"/>
                </a:lnTo>
                <a:lnTo>
                  <a:pt x="7842" y="102446"/>
                </a:lnTo>
                <a:lnTo>
                  <a:pt x="7110" y="64637"/>
                </a:lnTo>
                <a:lnTo>
                  <a:pt x="3455" y="26771"/>
                </a:lnTo>
                <a:lnTo>
                  <a:pt x="3046" y="23683"/>
                </a:lnTo>
                <a:lnTo>
                  <a:pt x="3245" y="20634"/>
                </a:lnTo>
                <a:lnTo>
                  <a:pt x="26751" y="0"/>
                </a:lnTo>
                <a:lnTo>
                  <a:pt x="29800" y="198"/>
                </a:lnTo>
                <a:lnTo>
                  <a:pt x="54008" y="62059"/>
                </a:lnTo>
                <a:lnTo>
                  <a:pt x="54791" y="103438"/>
                </a:lnTo>
                <a:lnTo>
                  <a:pt x="52375" y="144754"/>
                </a:lnTo>
                <a:lnTo>
                  <a:pt x="46760" y="186007"/>
                </a:lnTo>
                <a:lnTo>
                  <a:pt x="39656" y="199350"/>
                </a:lnTo>
                <a:lnTo>
                  <a:pt x="34561" y="20291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955" y="597488"/>
            <a:ext cx="156016" cy="16307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821" y="1492475"/>
            <a:ext cx="177014" cy="13952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398" y="490947"/>
            <a:ext cx="202908" cy="7863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8153" y="664133"/>
            <a:ext cx="131398" cy="18127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11565"/>
            <a:ext cx="161822" cy="9126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139" y="851191"/>
            <a:ext cx="84952" cy="20123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916" y="1161141"/>
            <a:ext cx="80072" cy="202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3029" y="1907628"/>
            <a:ext cx="186769" cy="12316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2210" y="504735"/>
            <a:ext cx="194149" cy="10636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8867" y="1460048"/>
            <a:ext cx="132830" cy="18094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7053" y="2043008"/>
            <a:ext cx="199928" cy="91574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551590" y="1662812"/>
            <a:ext cx="189230" cy="119380"/>
          </a:xfrm>
          <a:custGeom>
            <a:avLst/>
            <a:gdLst/>
            <a:ahLst/>
            <a:cxnLst/>
            <a:rect l="l" t="t" r="r" b="b"/>
            <a:pathLst>
              <a:path w="189229" h="119380">
                <a:moveTo>
                  <a:pt x="114071" y="76801"/>
                </a:moveTo>
                <a:lnTo>
                  <a:pt x="74054" y="96874"/>
                </a:lnTo>
                <a:lnTo>
                  <a:pt x="30923" y="117855"/>
                </a:lnTo>
                <a:lnTo>
                  <a:pt x="21755" y="118948"/>
                </a:lnTo>
                <a:lnTo>
                  <a:pt x="18734" y="118515"/>
                </a:lnTo>
                <a:lnTo>
                  <a:pt x="0" y="93517"/>
                </a:lnTo>
                <a:lnTo>
                  <a:pt x="432" y="90497"/>
                </a:lnTo>
                <a:lnTo>
                  <a:pt x="33426" y="64554"/>
                </a:lnTo>
                <a:lnTo>
                  <a:pt x="53384" y="54764"/>
                </a:lnTo>
                <a:lnTo>
                  <a:pt x="93055" y="34867"/>
                </a:lnTo>
                <a:lnTo>
                  <a:pt x="139184" y="11001"/>
                </a:lnTo>
                <a:lnTo>
                  <a:pt x="157155" y="1484"/>
                </a:lnTo>
                <a:lnTo>
                  <a:pt x="160075" y="602"/>
                </a:lnTo>
                <a:lnTo>
                  <a:pt x="166268" y="0"/>
                </a:lnTo>
                <a:lnTo>
                  <a:pt x="169304" y="302"/>
                </a:lnTo>
                <a:lnTo>
                  <a:pt x="175255" y="2116"/>
                </a:lnTo>
                <a:lnTo>
                  <a:pt x="177943" y="3558"/>
                </a:lnTo>
                <a:lnTo>
                  <a:pt x="182747" y="7511"/>
                </a:lnTo>
                <a:lnTo>
                  <a:pt x="184679" y="9873"/>
                </a:lnTo>
                <a:lnTo>
                  <a:pt x="186141" y="12618"/>
                </a:lnTo>
                <a:lnTo>
                  <a:pt x="187604" y="15361"/>
                </a:lnTo>
                <a:lnTo>
                  <a:pt x="188486" y="18280"/>
                </a:lnTo>
                <a:lnTo>
                  <a:pt x="189089" y="24467"/>
                </a:lnTo>
                <a:lnTo>
                  <a:pt x="188788" y="27501"/>
                </a:lnTo>
                <a:lnTo>
                  <a:pt x="145353" y="60709"/>
                </a:lnTo>
                <a:lnTo>
                  <a:pt x="129697" y="68807"/>
                </a:lnTo>
                <a:lnTo>
                  <a:pt x="114071" y="7680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87444" y="2099594"/>
            <a:ext cx="205130" cy="6947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1266" y="1253014"/>
            <a:ext cx="137438" cy="17888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209938" y="9917594"/>
            <a:ext cx="213853" cy="8987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411405" y="9117693"/>
            <a:ext cx="135596" cy="19643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943222" y="8898363"/>
            <a:ext cx="220748" cy="6434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638612" y="10018182"/>
            <a:ext cx="190037" cy="14865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433098" y="9753861"/>
            <a:ext cx="140346" cy="194604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11370336" y="9425775"/>
            <a:ext cx="60960" cy="220345"/>
          </a:xfrm>
          <a:custGeom>
            <a:avLst/>
            <a:gdLst/>
            <a:ahLst/>
            <a:cxnLst/>
            <a:rect l="l" t="t" r="r" b="b"/>
            <a:pathLst>
              <a:path w="60959" h="220345">
                <a:moveTo>
                  <a:pt x="45413" y="218209"/>
                </a:moveTo>
                <a:lnTo>
                  <a:pt x="42370" y="219048"/>
                </a:lnTo>
                <a:lnTo>
                  <a:pt x="40280" y="219546"/>
                </a:lnTo>
                <a:lnTo>
                  <a:pt x="37011" y="220175"/>
                </a:lnTo>
                <a:lnTo>
                  <a:pt x="33747" y="220155"/>
                </a:lnTo>
                <a:lnTo>
                  <a:pt x="4097" y="155743"/>
                </a:lnTo>
                <a:lnTo>
                  <a:pt x="468" y="111697"/>
                </a:lnTo>
                <a:lnTo>
                  <a:pt x="0" y="67504"/>
                </a:lnTo>
                <a:lnTo>
                  <a:pt x="2693" y="23164"/>
                </a:lnTo>
                <a:lnTo>
                  <a:pt x="26738" y="0"/>
                </a:lnTo>
                <a:lnTo>
                  <a:pt x="33405" y="632"/>
                </a:lnTo>
                <a:lnTo>
                  <a:pt x="53010" y="24576"/>
                </a:lnTo>
                <a:lnTo>
                  <a:pt x="52662" y="27906"/>
                </a:lnTo>
                <a:lnTo>
                  <a:pt x="50231" y="68663"/>
                </a:lnTo>
                <a:lnTo>
                  <a:pt x="50700" y="109283"/>
                </a:lnTo>
                <a:lnTo>
                  <a:pt x="54071" y="149765"/>
                </a:lnTo>
                <a:lnTo>
                  <a:pt x="60344" y="190109"/>
                </a:lnTo>
                <a:lnTo>
                  <a:pt x="60940" y="193209"/>
                </a:lnTo>
                <a:lnTo>
                  <a:pt x="60952" y="196312"/>
                </a:lnTo>
                <a:lnTo>
                  <a:pt x="48199" y="216844"/>
                </a:lnTo>
                <a:lnTo>
                  <a:pt x="45413" y="21820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28402" y="10188640"/>
            <a:ext cx="211298" cy="9835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623376" y="8943866"/>
            <a:ext cx="206987" cy="11599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999605" y="8860621"/>
            <a:ext cx="172704" cy="16830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797028" y="9561566"/>
            <a:ext cx="122007" cy="204101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132950" y="9341831"/>
            <a:ext cx="161892" cy="17811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078492" y="9626894"/>
            <a:ext cx="73762" cy="21772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2601605" y="8995726"/>
            <a:ext cx="304165" cy="181610"/>
          </a:xfrm>
          <a:custGeom>
            <a:avLst/>
            <a:gdLst/>
            <a:ahLst/>
            <a:cxnLst/>
            <a:rect l="l" t="t" r="r" b="b"/>
            <a:pathLst>
              <a:path w="304165" h="181609">
                <a:moveTo>
                  <a:pt x="124671" y="180614"/>
                </a:moveTo>
                <a:lnTo>
                  <a:pt x="94884" y="156915"/>
                </a:lnTo>
                <a:lnTo>
                  <a:pt x="95436" y="150277"/>
                </a:lnTo>
                <a:lnTo>
                  <a:pt x="112535" y="131758"/>
                </a:lnTo>
                <a:lnTo>
                  <a:pt x="124942" y="127248"/>
                </a:lnTo>
                <a:lnTo>
                  <a:pt x="71523" y="84170"/>
                </a:lnTo>
                <a:lnTo>
                  <a:pt x="13529" y="47481"/>
                </a:lnTo>
                <a:lnTo>
                  <a:pt x="10550" y="45896"/>
                </a:lnTo>
                <a:lnTo>
                  <a:pt x="7995" y="43796"/>
                </a:lnTo>
                <a:lnTo>
                  <a:pt x="3731" y="38565"/>
                </a:lnTo>
                <a:lnTo>
                  <a:pt x="2189" y="35638"/>
                </a:lnTo>
                <a:lnTo>
                  <a:pt x="286" y="29163"/>
                </a:lnTo>
                <a:lnTo>
                  <a:pt x="0" y="25868"/>
                </a:lnTo>
                <a:lnTo>
                  <a:pt x="755" y="19161"/>
                </a:lnTo>
                <a:lnTo>
                  <a:pt x="25312" y="0"/>
                </a:lnTo>
                <a:lnTo>
                  <a:pt x="32001" y="897"/>
                </a:lnTo>
                <a:lnTo>
                  <a:pt x="75466" y="26093"/>
                </a:lnTo>
                <a:lnTo>
                  <a:pt x="111119" y="50877"/>
                </a:lnTo>
                <a:lnTo>
                  <a:pt x="144996" y="78040"/>
                </a:lnTo>
                <a:lnTo>
                  <a:pt x="177096" y="107580"/>
                </a:lnTo>
                <a:lnTo>
                  <a:pt x="199524" y="98679"/>
                </a:lnTo>
                <a:lnTo>
                  <a:pt x="222285" y="89281"/>
                </a:lnTo>
                <a:lnTo>
                  <a:pt x="245216" y="79363"/>
                </a:lnTo>
                <a:lnTo>
                  <a:pt x="268153" y="68904"/>
                </a:lnTo>
                <a:lnTo>
                  <a:pt x="271168" y="67492"/>
                </a:lnTo>
                <a:lnTo>
                  <a:pt x="274339" y="66711"/>
                </a:lnTo>
                <a:lnTo>
                  <a:pt x="301531" y="81004"/>
                </a:lnTo>
                <a:lnTo>
                  <a:pt x="302966" y="84026"/>
                </a:lnTo>
                <a:lnTo>
                  <a:pt x="303764" y="87208"/>
                </a:lnTo>
                <a:lnTo>
                  <a:pt x="304089" y="93891"/>
                </a:lnTo>
                <a:lnTo>
                  <a:pt x="303603" y="97135"/>
                </a:lnTo>
                <a:lnTo>
                  <a:pt x="247746" y="133135"/>
                </a:lnTo>
                <a:lnTo>
                  <a:pt x="206641" y="150042"/>
                </a:lnTo>
                <a:lnTo>
                  <a:pt x="167000" y="165330"/>
                </a:lnTo>
                <a:lnTo>
                  <a:pt x="129696" y="179081"/>
                </a:lnTo>
                <a:lnTo>
                  <a:pt x="127843" y="179599"/>
                </a:lnTo>
                <a:lnTo>
                  <a:pt x="124671" y="180614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834954" y="9233096"/>
            <a:ext cx="97034" cy="213265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535840" y="9835986"/>
            <a:ext cx="197359" cy="135303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280526" y="8902390"/>
            <a:ext cx="217767" cy="80841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384222" y="9182635"/>
            <a:ext cx="206276" cy="118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1D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78355" y="1585861"/>
            <a:ext cx="14276069" cy="7191375"/>
          </a:xfrm>
          <a:custGeom>
            <a:avLst/>
            <a:gdLst/>
            <a:ahLst/>
            <a:cxnLst/>
            <a:rect l="l" t="t" r="r" b="b"/>
            <a:pathLst>
              <a:path w="14276069" h="7191375">
                <a:moveTo>
                  <a:pt x="14275524" y="309524"/>
                </a:moveTo>
                <a:lnTo>
                  <a:pt x="14269009" y="269633"/>
                </a:lnTo>
                <a:lnTo>
                  <a:pt x="14257211" y="228968"/>
                </a:lnTo>
                <a:lnTo>
                  <a:pt x="14240536" y="190042"/>
                </a:lnTo>
                <a:lnTo>
                  <a:pt x="14219200" y="153454"/>
                </a:lnTo>
                <a:lnTo>
                  <a:pt x="14193558" y="119761"/>
                </a:lnTo>
                <a:lnTo>
                  <a:pt x="14163993" y="89446"/>
                </a:lnTo>
                <a:lnTo>
                  <a:pt x="14130935" y="62992"/>
                </a:lnTo>
                <a:lnTo>
                  <a:pt x="14094879" y="40779"/>
                </a:lnTo>
                <a:lnTo>
                  <a:pt x="14056373" y="23139"/>
                </a:lnTo>
                <a:lnTo>
                  <a:pt x="14016012" y="10350"/>
                </a:lnTo>
                <a:lnTo>
                  <a:pt x="13974382" y="2603"/>
                </a:lnTo>
                <a:lnTo>
                  <a:pt x="13940587" y="0"/>
                </a:lnTo>
                <a:lnTo>
                  <a:pt x="336092" y="0"/>
                </a:lnTo>
                <a:lnTo>
                  <a:pt x="294563" y="3746"/>
                </a:lnTo>
                <a:lnTo>
                  <a:pt x="252603" y="12649"/>
                </a:lnTo>
                <a:lnTo>
                  <a:pt x="212623" y="26466"/>
                </a:lnTo>
                <a:lnTo>
                  <a:pt x="174625" y="45072"/>
                </a:lnTo>
                <a:lnTo>
                  <a:pt x="139204" y="68173"/>
                </a:lnTo>
                <a:lnTo>
                  <a:pt x="106857" y="95440"/>
                </a:lnTo>
                <a:lnTo>
                  <a:pt x="78105" y="126453"/>
                </a:lnTo>
                <a:lnTo>
                  <a:pt x="53340" y="160756"/>
                </a:lnTo>
                <a:lnTo>
                  <a:pt x="32969" y="197815"/>
                </a:lnTo>
                <a:lnTo>
                  <a:pt x="17322" y="236982"/>
                </a:lnTo>
                <a:lnTo>
                  <a:pt x="6527" y="277926"/>
                </a:lnTo>
                <a:lnTo>
                  <a:pt x="825" y="319925"/>
                </a:lnTo>
                <a:lnTo>
                  <a:pt x="0" y="336829"/>
                </a:lnTo>
                <a:lnTo>
                  <a:pt x="0" y="6857886"/>
                </a:lnTo>
                <a:lnTo>
                  <a:pt x="3619" y="6899999"/>
                </a:lnTo>
                <a:lnTo>
                  <a:pt x="12357" y="6941363"/>
                </a:lnTo>
                <a:lnTo>
                  <a:pt x="26111" y="6981342"/>
                </a:lnTo>
                <a:lnTo>
                  <a:pt x="44640" y="7019353"/>
                </a:lnTo>
                <a:lnTo>
                  <a:pt x="67691" y="7054786"/>
                </a:lnTo>
                <a:lnTo>
                  <a:pt x="94907" y="7087133"/>
                </a:lnTo>
                <a:lnTo>
                  <a:pt x="125882" y="7115911"/>
                </a:lnTo>
                <a:lnTo>
                  <a:pt x="160147" y="7140689"/>
                </a:lnTo>
                <a:lnTo>
                  <a:pt x="197180" y="7161073"/>
                </a:lnTo>
                <a:lnTo>
                  <a:pt x="236423" y="7176770"/>
                </a:lnTo>
                <a:lnTo>
                  <a:pt x="277304" y="7187552"/>
                </a:lnTo>
                <a:lnTo>
                  <a:pt x="300850" y="7191375"/>
                </a:lnTo>
                <a:lnTo>
                  <a:pt x="13975868" y="7191375"/>
                </a:lnTo>
                <a:lnTo>
                  <a:pt x="14015949" y="7183844"/>
                </a:lnTo>
                <a:lnTo>
                  <a:pt x="14056284" y="7171080"/>
                </a:lnTo>
                <a:lnTo>
                  <a:pt x="14094765" y="7153465"/>
                </a:lnTo>
                <a:lnTo>
                  <a:pt x="14130795" y="7131278"/>
                </a:lnTo>
                <a:lnTo>
                  <a:pt x="14163840" y="7104862"/>
                </a:lnTo>
                <a:lnTo>
                  <a:pt x="14193406" y="7074598"/>
                </a:lnTo>
                <a:lnTo>
                  <a:pt x="14219047" y="7040956"/>
                </a:lnTo>
                <a:lnTo>
                  <a:pt x="14240383" y="7004418"/>
                </a:lnTo>
                <a:lnTo>
                  <a:pt x="14257096" y="6965556"/>
                </a:lnTo>
                <a:lnTo>
                  <a:pt x="14268920" y="6924954"/>
                </a:lnTo>
                <a:lnTo>
                  <a:pt x="14275524" y="6884695"/>
                </a:lnTo>
                <a:lnTo>
                  <a:pt x="14275524" y="309524"/>
                </a:lnTo>
                <a:close/>
              </a:path>
            </a:pathLst>
          </a:custGeom>
          <a:solidFill>
            <a:srgbClr val="A7B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14486" y="1337677"/>
            <a:ext cx="14259560" cy="7171690"/>
          </a:xfrm>
          <a:custGeom>
            <a:avLst/>
            <a:gdLst/>
            <a:ahLst/>
            <a:cxnLst/>
            <a:rect l="l" t="t" r="r" b="b"/>
            <a:pathLst>
              <a:path w="14259560" h="7171690">
                <a:moveTo>
                  <a:pt x="14259001" y="333375"/>
                </a:moveTo>
                <a:lnTo>
                  <a:pt x="14255395" y="284111"/>
                </a:lnTo>
                <a:lnTo>
                  <a:pt x="14244892" y="237096"/>
                </a:lnTo>
                <a:lnTo>
                  <a:pt x="14228026" y="192836"/>
                </a:lnTo>
                <a:lnTo>
                  <a:pt x="14205293" y="151853"/>
                </a:lnTo>
                <a:lnTo>
                  <a:pt x="14177239" y="114668"/>
                </a:lnTo>
                <a:lnTo>
                  <a:pt x="14144346" y="81775"/>
                </a:lnTo>
                <a:lnTo>
                  <a:pt x="14107160" y="53721"/>
                </a:lnTo>
                <a:lnTo>
                  <a:pt x="14066177" y="30988"/>
                </a:lnTo>
                <a:lnTo>
                  <a:pt x="14021918" y="14122"/>
                </a:lnTo>
                <a:lnTo>
                  <a:pt x="13974890" y="3619"/>
                </a:lnTo>
                <a:lnTo>
                  <a:pt x="13925626" y="0"/>
                </a:lnTo>
                <a:lnTo>
                  <a:pt x="333375" y="0"/>
                </a:lnTo>
                <a:lnTo>
                  <a:pt x="284111" y="3619"/>
                </a:lnTo>
                <a:lnTo>
                  <a:pt x="237096" y="14122"/>
                </a:lnTo>
                <a:lnTo>
                  <a:pt x="192836" y="30988"/>
                </a:lnTo>
                <a:lnTo>
                  <a:pt x="151853" y="53721"/>
                </a:lnTo>
                <a:lnTo>
                  <a:pt x="114668" y="81775"/>
                </a:lnTo>
                <a:lnTo>
                  <a:pt x="81775" y="114668"/>
                </a:lnTo>
                <a:lnTo>
                  <a:pt x="53721" y="151853"/>
                </a:lnTo>
                <a:lnTo>
                  <a:pt x="30988" y="192836"/>
                </a:lnTo>
                <a:lnTo>
                  <a:pt x="14122" y="237096"/>
                </a:lnTo>
                <a:lnTo>
                  <a:pt x="3619" y="284111"/>
                </a:lnTo>
                <a:lnTo>
                  <a:pt x="0" y="333375"/>
                </a:lnTo>
                <a:lnTo>
                  <a:pt x="0" y="6838264"/>
                </a:lnTo>
                <a:lnTo>
                  <a:pt x="3619" y="6887527"/>
                </a:lnTo>
                <a:lnTo>
                  <a:pt x="14122" y="6934543"/>
                </a:lnTo>
                <a:lnTo>
                  <a:pt x="30988" y="6978802"/>
                </a:lnTo>
                <a:lnTo>
                  <a:pt x="53721" y="7019785"/>
                </a:lnTo>
                <a:lnTo>
                  <a:pt x="81775" y="7056983"/>
                </a:lnTo>
                <a:lnTo>
                  <a:pt x="114668" y="7089864"/>
                </a:lnTo>
                <a:lnTo>
                  <a:pt x="151853" y="7117931"/>
                </a:lnTo>
                <a:lnTo>
                  <a:pt x="192836" y="7140651"/>
                </a:lnTo>
                <a:lnTo>
                  <a:pt x="237096" y="7157517"/>
                </a:lnTo>
                <a:lnTo>
                  <a:pt x="284111" y="7168020"/>
                </a:lnTo>
                <a:lnTo>
                  <a:pt x="333375" y="7171639"/>
                </a:lnTo>
                <a:lnTo>
                  <a:pt x="13925626" y="7171639"/>
                </a:lnTo>
                <a:lnTo>
                  <a:pt x="13974890" y="7168020"/>
                </a:lnTo>
                <a:lnTo>
                  <a:pt x="14021918" y="7157517"/>
                </a:lnTo>
                <a:lnTo>
                  <a:pt x="14066177" y="7140651"/>
                </a:lnTo>
                <a:lnTo>
                  <a:pt x="14107160" y="7117931"/>
                </a:lnTo>
                <a:lnTo>
                  <a:pt x="14144346" y="7089864"/>
                </a:lnTo>
                <a:lnTo>
                  <a:pt x="14177239" y="7056983"/>
                </a:lnTo>
                <a:lnTo>
                  <a:pt x="14205293" y="7019785"/>
                </a:lnTo>
                <a:lnTo>
                  <a:pt x="14228026" y="6978802"/>
                </a:lnTo>
                <a:lnTo>
                  <a:pt x="14244892" y="6934543"/>
                </a:lnTo>
                <a:lnTo>
                  <a:pt x="14255395" y="6887527"/>
                </a:lnTo>
                <a:lnTo>
                  <a:pt x="14259001" y="6838264"/>
                </a:lnTo>
                <a:lnTo>
                  <a:pt x="14259001" y="333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0452" y="2052100"/>
            <a:ext cx="723010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0452" y="3505591"/>
            <a:ext cx="7763509" cy="3688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.me/Traitor_Search_bot" TargetMode="External"/><Relationship Id="rId5" Type="http://schemas.openxmlformats.org/officeDocument/2006/relationships/hyperlink" Target="https://t.me/stopdrugsbot" TargetMode="Externa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6.png"/><Relationship Id="rId3" Type="http://schemas.openxmlformats.org/officeDocument/2006/relationships/image" Target="../media/image65.png"/><Relationship Id="rId21" Type="http://schemas.openxmlformats.org/officeDocument/2006/relationships/image" Target="../media/image8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5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3.png"/><Relationship Id="rId28" Type="http://schemas.openxmlformats.org/officeDocument/2006/relationships/image" Target="../media/image87.png"/><Relationship Id="rId10" Type="http://schemas.openxmlformats.org/officeDocument/2006/relationships/image" Target="../media/image72.png"/><Relationship Id="rId19" Type="http://schemas.openxmlformats.org/officeDocument/2006/relationships/image" Target="../media/image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2.png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image" Target="../media/image7.png"/><Relationship Id="rId26" Type="http://schemas.openxmlformats.org/officeDocument/2006/relationships/image" Target="../media/image84.png"/><Relationship Id="rId3" Type="http://schemas.openxmlformats.org/officeDocument/2006/relationships/image" Target="../media/image65.png"/><Relationship Id="rId21" Type="http://schemas.openxmlformats.org/officeDocument/2006/relationships/image" Target="../media/image82.png"/><Relationship Id="rId7" Type="http://schemas.openxmlformats.org/officeDocument/2006/relationships/image" Target="../media/image73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5" Type="http://schemas.openxmlformats.org/officeDocument/2006/relationships/image" Target="../media/image80.png"/><Relationship Id="rId2" Type="http://schemas.openxmlformats.org/officeDocument/2006/relationships/image" Target="../media/image88.png"/><Relationship Id="rId16" Type="http://schemas.openxmlformats.org/officeDocument/2006/relationships/image" Target="../media/image69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68.png"/><Relationship Id="rId24" Type="http://schemas.openxmlformats.org/officeDocument/2006/relationships/image" Target="../media/image14.png"/><Relationship Id="rId5" Type="http://schemas.openxmlformats.org/officeDocument/2006/relationships/image" Target="../media/image71.png"/><Relationship Id="rId15" Type="http://schemas.openxmlformats.org/officeDocument/2006/relationships/image" Target="../media/image78.png"/><Relationship Id="rId23" Type="http://schemas.openxmlformats.org/officeDocument/2006/relationships/image" Target="../media/image85.png"/><Relationship Id="rId28" Type="http://schemas.openxmlformats.org/officeDocument/2006/relationships/image" Target="../media/image87.png"/><Relationship Id="rId10" Type="http://schemas.openxmlformats.org/officeDocument/2006/relationships/image" Target="../media/image67.png"/><Relationship Id="rId19" Type="http://schemas.openxmlformats.org/officeDocument/2006/relationships/image" Target="../media/image8.png"/><Relationship Id="rId4" Type="http://schemas.openxmlformats.org/officeDocument/2006/relationships/image" Target="../media/image70.png"/><Relationship Id="rId9" Type="http://schemas.openxmlformats.org/officeDocument/2006/relationships/image" Target="../media/image66.png"/><Relationship Id="rId14" Type="http://schemas.openxmlformats.org/officeDocument/2006/relationships/image" Target="../media/image77.png"/><Relationship Id="rId22" Type="http://schemas.openxmlformats.org/officeDocument/2006/relationships/image" Target="../media/image83.png"/><Relationship Id="rId27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26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5" Type="http://schemas.openxmlformats.org/officeDocument/2006/relationships/image" Target="../media/image17.png"/><Relationship Id="rId2" Type="http://schemas.openxmlformats.org/officeDocument/2006/relationships/image" Target="../media/image89.png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23" Type="http://schemas.openxmlformats.org/officeDocument/2006/relationships/image" Target="../media/image30.png"/><Relationship Id="rId28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Relationship Id="rId22" Type="http://schemas.openxmlformats.org/officeDocument/2006/relationships/image" Target="../media/image29.png"/><Relationship Id="rId27" Type="http://schemas.openxmlformats.org/officeDocument/2006/relationships/image" Target="../media/image24.png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90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14.png"/><Relationship Id="rId3" Type="http://schemas.openxmlformats.org/officeDocument/2006/relationships/image" Target="../media/image65.png"/><Relationship Id="rId21" Type="http://schemas.openxmlformats.org/officeDocument/2006/relationships/image" Target="../media/image81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5.png"/><Relationship Id="rId2" Type="http://schemas.openxmlformats.org/officeDocument/2006/relationships/image" Target="../media/image91.png"/><Relationship Id="rId16" Type="http://schemas.openxmlformats.org/officeDocument/2006/relationships/image" Target="../media/image78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3.png"/><Relationship Id="rId28" Type="http://schemas.openxmlformats.org/officeDocument/2006/relationships/image" Target="../media/image87.png"/><Relationship Id="rId10" Type="http://schemas.openxmlformats.org/officeDocument/2006/relationships/image" Target="../media/image72.png"/><Relationship Id="rId19" Type="http://schemas.openxmlformats.org/officeDocument/2006/relationships/image" Target="../media/image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2.png"/><Relationship Id="rId27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0264" y="504393"/>
            <a:ext cx="17525365" cy="9780905"/>
            <a:chOff x="760264" y="504393"/>
            <a:chExt cx="17525365" cy="9780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264" y="504393"/>
              <a:ext cx="17524914" cy="9780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7398" y="3155442"/>
              <a:ext cx="175993" cy="19201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694" y="1784443"/>
            <a:ext cx="209852" cy="1510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626" y="1970297"/>
            <a:ext cx="216936" cy="1376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6701" y="1468762"/>
            <a:ext cx="152660" cy="2085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7931" y="2508698"/>
            <a:ext cx="108208" cy="2294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01" y="1790401"/>
            <a:ext cx="91857" cy="2334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72858" y="291717"/>
            <a:ext cx="156237" cy="1957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73019" y="578882"/>
            <a:ext cx="151309" cy="1985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28440" y="42757"/>
            <a:ext cx="184277" cy="1694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44735" y="478293"/>
            <a:ext cx="215856" cy="1125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616751" y="-8"/>
            <a:ext cx="193658" cy="9404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4792986" y="0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09" h="4445">
                <a:moveTo>
                  <a:pt x="0" y="0"/>
                </a:moveTo>
                <a:lnTo>
                  <a:pt x="2589" y="1240"/>
                </a:lnTo>
                <a:lnTo>
                  <a:pt x="5666" y="2798"/>
                </a:lnTo>
                <a:lnTo>
                  <a:pt x="8923" y="3708"/>
                </a:lnTo>
                <a:lnTo>
                  <a:pt x="15795" y="4232"/>
                </a:lnTo>
                <a:lnTo>
                  <a:pt x="19150" y="3825"/>
                </a:lnTo>
                <a:lnTo>
                  <a:pt x="25694" y="1678"/>
                </a:lnTo>
                <a:lnTo>
                  <a:pt x="286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76600" y="3251448"/>
            <a:ext cx="8991600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95"/>
              </a:spcBef>
            </a:pPr>
            <a:r>
              <a:rPr sz="4300" b="0" spc="-140" dirty="0">
                <a:solidFill>
                  <a:srgbClr val="000000"/>
                </a:solidFill>
                <a:latin typeface="Trebuchet MS"/>
                <a:cs typeface="Trebuchet MS"/>
              </a:rPr>
              <a:t>Інформаційно-</a:t>
            </a:r>
            <a:r>
              <a:rPr sz="4300" b="0" spc="-155" dirty="0">
                <a:solidFill>
                  <a:srgbClr val="000000"/>
                </a:solidFill>
                <a:latin typeface="Trebuchet MS"/>
                <a:cs typeface="Trebuchet MS"/>
              </a:rPr>
              <a:t>просвітницький</a:t>
            </a:r>
            <a:r>
              <a:rPr sz="4300" b="0" spc="-2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-10" dirty="0">
                <a:solidFill>
                  <a:srgbClr val="000000"/>
                </a:solidFill>
                <a:latin typeface="Trebuchet MS"/>
                <a:cs typeface="Trebuchet MS"/>
              </a:rPr>
              <a:t>захід </a:t>
            </a:r>
            <a:r>
              <a:rPr sz="4300" b="0" spc="-420" dirty="0">
                <a:solidFill>
                  <a:srgbClr val="000000"/>
                </a:solidFill>
                <a:latin typeface="Trebuchet MS"/>
                <a:cs typeface="Trebuchet MS"/>
              </a:rPr>
              <a:t>щодо</a:t>
            </a:r>
            <a:r>
              <a:rPr sz="4300" b="0" spc="-40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-260" dirty="0">
                <a:solidFill>
                  <a:srgbClr val="000000"/>
                </a:solidFill>
                <a:latin typeface="Trebuchet MS"/>
                <a:cs typeface="Trebuchet MS"/>
              </a:rPr>
              <a:t>недопущення</a:t>
            </a:r>
            <a:r>
              <a:rPr sz="4300" b="0" spc="-4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-254" dirty="0">
                <a:solidFill>
                  <a:srgbClr val="000000"/>
                </a:solidFill>
                <a:latin typeface="Trebuchet MS"/>
                <a:cs typeface="Trebuchet MS"/>
              </a:rPr>
              <a:t>вербування</a:t>
            </a:r>
            <a:r>
              <a:rPr sz="4300" b="0" spc="-4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-204" dirty="0">
                <a:solidFill>
                  <a:srgbClr val="000000"/>
                </a:solidFill>
                <a:latin typeface="Trebuchet MS"/>
                <a:cs typeface="Trebuchet MS"/>
              </a:rPr>
              <a:t>дітей</a:t>
            </a:r>
            <a:r>
              <a:rPr sz="4300" b="0" spc="-4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-25" dirty="0">
                <a:solidFill>
                  <a:srgbClr val="000000"/>
                </a:solidFill>
                <a:latin typeface="Trebuchet MS"/>
                <a:cs typeface="Trebuchet MS"/>
              </a:rPr>
              <a:t>та </a:t>
            </a:r>
            <a:r>
              <a:rPr sz="4300" b="0" spc="-120" dirty="0">
                <a:solidFill>
                  <a:srgbClr val="000000"/>
                </a:solidFill>
                <a:latin typeface="Trebuchet MS"/>
                <a:cs typeface="Trebuchet MS"/>
              </a:rPr>
              <a:t>залучення</a:t>
            </a:r>
            <a:r>
              <a:rPr sz="4300" b="0" spc="-4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254" dirty="0">
                <a:solidFill>
                  <a:srgbClr val="000000"/>
                </a:solidFill>
                <a:latin typeface="Trebuchet MS"/>
                <a:cs typeface="Trebuchet MS"/>
              </a:rPr>
              <a:t>їх</a:t>
            </a:r>
            <a:r>
              <a:rPr sz="4300" b="0" spc="-4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-420" dirty="0">
                <a:solidFill>
                  <a:srgbClr val="000000"/>
                </a:solidFill>
                <a:latin typeface="Trebuchet MS"/>
                <a:cs typeface="Trebuchet MS"/>
              </a:rPr>
              <a:t>до</a:t>
            </a:r>
            <a:r>
              <a:rPr sz="4300" b="0" spc="-4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300" b="0" spc="-130" dirty="0">
                <a:solidFill>
                  <a:srgbClr val="000000"/>
                </a:solidFill>
                <a:latin typeface="Trebuchet MS"/>
                <a:cs typeface="Trebuchet MS"/>
              </a:rPr>
              <a:t>диверсійної </a:t>
            </a:r>
            <a:r>
              <a:rPr sz="4300" b="0" spc="-50" dirty="0">
                <a:solidFill>
                  <a:srgbClr val="000000"/>
                </a:solidFill>
                <a:latin typeface="Trebuchet MS"/>
                <a:cs typeface="Trebuchet MS"/>
              </a:rPr>
              <a:t>діяльності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66367" y="7590258"/>
            <a:ext cx="4531360" cy="329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0665" marR="5080" indent="-1498600">
              <a:lnSpc>
                <a:spcPct val="115399"/>
              </a:lnSpc>
              <a:spcBef>
                <a:spcPts val="100"/>
              </a:spcBef>
            </a:pPr>
            <a:endParaRPr sz="1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967" y="317779"/>
            <a:ext cx="17355614" cy="94834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20" y="2051822"/>
            <a:ext cx="210612" cy="1939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78970" y="12042"/>
            <a:ext cx="219624" cy="2027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31531" y="1411965"/>
            <a:ext cx="1002792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1720">
              <a:lnSpc>
                <a:spcPct val="120400"/>
              </a:lnSpc>
              <a:spcBef>
                <a:spcPts val="95"/>
              </a:spcBef>
            </a:pPr>
            <a:r>
              <a:rPr sz="2700" spc="-65" dirty="0">
                <a:latin typeface="Arial Black"/>
                <a:cs typeface="Arial Black"/>
              </a:rPr>
              <a:t>Куди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135" dirty="0">
                <a:latin typeface="Arial Black"/>
                <a:cs typeface="Arial Black"/>
              </a:rPr>
              <a:t>можна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135" dirty="0">
                <a:latin typeface="Arial Black"/>
                <a:cs typeface="Arial Black"/>
              </a:rPr>
              <a:t>звернутися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125" dirty="0">
                <a:latin typeface="Arial Black"/>
                <a:cs typeface="Arial Black"/>
              </a:rPr>
              <a:t>у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180" dirty="0">
                <a:latin typeface="Arial Black"/>
                <a:cs typeface="Arial Black"/>
              </a:rPr>
              <a:t>разı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30" dirty="0">
                <a:latin typeface="Arial Black"/>
                <a:cs typeface="Arial Black"/>
              </a:rPr>
              <a:t>надходження </a:t>
            </a:r>
            <a:r>
              <a:rPr sz="2700" spc="-85" dirty="0">
                <a:latin typeface="Arial Black"/>
                <a:cs typeface="Arial Black"/>
              </a:rPr>
              <a:t>пропозицıй</a:t>
            </a:r>
            <a:r>
              <a:rPr sz="2700" spc="-120" dirty="0">
                <a:latin typeface="Arial Black"/>
                <a:cs typeface="Arial Black"/>
              </a:rPr>
              <a:t> </a:t>
            </a:r>
            <a:r>
              <a:rPr sz="2700" spc="-50" dirty="0">
                <a:latin typeface="Arial Black"/>
                <a:cs typeface="Arial Black"/>
              </a:rPr>
              <a:t>щодо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170" dirty="0">
                <a:latin typeface="Arial Black"/>
                <a:cs typeface="Arial Black"/>
              </a:rPr>
              <a:t>залучення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55" dirty="0">
                <a:latin typeface="Arial Black"/>
                <a:cs typeface="Arial Black"/>
              </a:rPr>
              <a:t>до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110" dirty="0">
                <a:latin typeface="Arial Black"/>
                <a:cs typeface="Arial Black"/>
              </a:rPr>
              <a:t>диверсıйної</a:t>
            </a:r>
            <a:r>
              <a:rPr sz="2700" spc="-114" dirty="0">
                <a:latin typeface="Arial Black"/>
                <a:cs typeface="Arial Black"/>
              </a:rPr>
              <a:t> </a:t>
            </a:r>
            <a:r>
              <a:rPr sz="2700" spc="-70" dirty="0">
                <a:latin typeface="Arial Black"/>
                <a:cs typeface="Arial Black"/>
              </a:rPr>
              <a:t>дıяльностı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3994" y="4586402"/>
            <a:ext cx="2971800" cy="1092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3050" spc="60" dirty="0">
                <a:latin typeface="Tahoma"/>
                <a:cs typeface="Tahoma"/>
              </a:rPr>
              <a:t>Telegram-</a:t>
            </a:r>
            <a:r>
              <a:rPr sz="3050" spc="105" dirty="0">
                <a:latin typeface="Tahoma"/>
                <a:cs typeface="Tahoma"/>
              </a:rPr>
              <a:t>канал</a:t>
            </a:r>
            <a:endParaRPr sz="30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3050" spc="60" dirty="0">
                <a:latin typeface="Tahoma"/>
                <a:cs typeface="Tahoma"/>
              </a:rPr>
              <a:t>«Брама»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4749" y="4619302"/>
            <a:ext cx="6456045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9130" marR="5080" indent="-1917064">
              <a:lnSpc>
                <a:spcPct val="116199"/>
              </a:lnSpc>
              <a:spcBef>
                <a:spcPts val="100"/>
              </a:spcBef>
            </a:pPr>
            <a:r>
              <a:rPr sz="2850" spc="215" dirty="0">
                <a:latin typeface="Tahoma"/>
                <a:cs typeface="Tahoma"/>
              </a:rPr>
              <a:t>за</a:t>
            </a:r>
            <a:r>
              <a:rPr sz="2850" spc="260" dirty="0">
                <a:latin typeface="Tahoma"/>
                <a:cs typeface="Tahoma"/>
              </a:rPr>
              <a:t> </a:t>
            </a:r>
            <a:r>
              <a:rPr sz="2850" spc="130" dirty="0">
                <a:latin typeface="Tahoma"/>
                <a:cs typeface="Tahoma"/>
              </a:rPr>
              <a:t>телефонним</a:t>
            </a:r>
            <a:r>
              <a:rPr sz="2850" spc="265" dirty="0">
                <a:latin typeface="Tahoma"/>
                <a:cs typeface="Tahoma"/>
              </a:rPr>
              <a:t> </a:t>
            </a:r>
            <a:r>
              <a:rPr sz="2850" spc="135" dirty="0">
                <a:latin typeface="Tahoma"/>
                <a:cs typeface="Tahoma"/>
              </a:rPr>
              <a:t>номером</a:t>
            </a:r>
            <a:r>
              <a:rPr sz="2850" spc="260" dirty="0">
                <a:latin typeface="Tahoma"/>
                <a:cs typeface="Tahoma"/>
              </a:rPr>
              <a:t> </a:t>
            </a:r>
            <a:r>
              <a:rPr sz="2850" spc="130" dirty="0">
                <a:latin typeface="Tahoma"/>
                <a:cs typeface="Tahoma"/>
              </a:rPr>
              <a:t>екстреної </a:t>
            </a:r>
            <a:r>
              <a:rPr sz="2850" spc="140" dirty="0">
                <a:latin typeface="Tahoma"/>
                <a:cs typeface="Tahoma"/>
              </a:rPr>
              <a:t>служби</a:t>
            </a:r>
            <a:r>
              <a:rPr sz="2850" spc="254" dirty="0">
                <a:latin typeface="Tahoma"/>
                <a:cs typeface="Tahoma"/>
              </a:rPr>
              <a:t> </a:t>
            </a:r>
            <a:r>
              <a:rPr sz="2850" spc="-10" dirty="0">
                <a:latin typeface="Tahoma"/>
                <a:cs typeface="Tahoma"/>
              </a:rPr>
              <a:t>«102»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4685" y="6854261"/>
            <a:ext cx="4531995" cy="1282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71295" marR="5080" indent="-1459230">
              <a:lnSpc>
                <a:spcPct val="116199"/>
              </a:lnSpc>
              <a:spcBef>
                <a:spcPts val="90"/>
              </a:spcBef>
            </a:pPr>
            <a:r>
              <a:rPr sz="3550" dirty="0">
                <a:latin typeface="Lucida Sans Unicode"/>
                <a:cs typeface="Lucida Sans Unicode"/>
                <a:hlinkClick r:id="rId5"/>
              </a:rPr>
              <a:t>чатбот</a:t>
            </a:r>
            <a:r>
              <a:rPr sz="3550" spc="-30" dirty="0">
                <a:latin typeface="Lucida Sans Unicode"/>
                <a:cs typeface="Lucida Sans Unicode"/>
              </a:rPr>
              <a:t> </a:t>
            </a:r>
            <a:r>
              <a:rPr sz="3550" b="1" spc="95" dirty="0">
                <a:latin typeface="Arial"/>
                <a:cs typeface="Arial"/>
              </a:rPr>
              <a:t>StopRussia</a:t>
            </a:r>
            <a:r>
              <a:rPr sz="3550" b="1" spc="110" dirty="0">
                <a:latin typeface="Arial"/>
                <a:cs typeface="Arial"/>
              </a:rPr>
              <a:t> </a:t>
            </a:r>
            <a:r>
              <a:rPr sz="3550" b="1" spc="-50" dirty="0">
                <a:latin typeface="Arial"/>
                <a:cs typeface="Arial"/>
              </a:rPr>
              <a:t>| </a:t>
            </a:r>
            <a:r>
              <a:rPr sz="3550" b="1" spc="175" dirty="0">
                <a:latin typeface="Arial"/>
                <a:cs typeface="Arial"/>
              </a:rPr>
              <a:t>MRIYA</a:t>
            </a:r>
            <a:endParaRPr sz="3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5173" y="7029793"/>
            <a:ext cx="646366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50" dirty="0">
                <a:latin typeface="Lucida Sans Unicode"/>
                <a:cs typeface="Lucida Sans Unicode"/>
              </a:rPr>
              <a:t>чатбот</a:t>
            </a:r>
            <a:r>
              <a:rPr sz="3750" spc="-25" dirty="0">
                <a:latin typeface="Lucida Sans Unicode"/>
                <a:cs typeface="Lucida Sans Unicode"/>
              </a:rPr>
              <a:t> </a:t>
            </a:r>
            <a:r>
              <a:rPr sz="3750" b="1" spc="45" dirty="0">
                <a:latin typeface="Arial"/>
                <a:cs typeface="Arial"/>
                <a:hlinkClick r:id="rId6"/>
              </a:rPr>
              <a:t>«</a:t>
            </a:r>
            <a:r>
              <a:rPr sz="3750" spc="45" dirty="0">
                <a:latin typeface="Lucida Sans Unicode"/>
                <a:cs typeface="Lucida Sans Unicode"/>
                <a:hlinkClick r:id="rId6"/>
              </a:rPr>
              <a:t>Знайди</a:t>
            </a:r>
            <a:r>
              <a:rPr sz="3750" spc="-20" dirty="0">
                <a:latin typeface="Lucida Sans Unicode"/>
                <a:cs typeface="Lucida Sans Unicode"/>
                <a:hlinkClick r:id="rId6"/>
              </a:rPr>
              <a:t> </a:t>
            </a:r>
            <a:r>
              <a:rPr sz="3750" spc="-10" dirty="0">
                <a:latin typeface="Lucida Sans Unicode"/>
                <a:cs typeface="Lucida Sans Unicode"/>
                <a:hlinkClick r:id="rId6"/>
              </a:rPr>
              <a:t>зрадника</a:t>
            </a:r>
            <a:r>
              <a:rPr sz="3750" b="1" spc="-10" dirty="0">
                <a:latin typeface="Arial"/>
                <a:cs typeface="Arial"/>
                <a:hlinkClick r:id="rId6"/>
              </a:rPr>
              <a:t>»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9407" y="1891924"/>
            <a:ext cx="9109075" cy="5092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42950">
              <a:lnSpc>
                <a:spcPct val="116700"/>
              </a:lnSpc>
              <a:spcBef>
                <a:spcPts val="90"/>
              </a:spcBef>
              <a:tabLst>
                <a:tab pos="2967355" algn="l"/>
              </a:tabLst>
            </a:pPr>
            <a:r>
              <a:rPr sz="14250" b="0" spc="2605" dirty="0">
                <a:solidFill>
                  <a:srgbClr val="000000"/>
                </a:solidFill>
                <a:latin typeface="Corbel"/>
                <a:cs typeface="Corbel"/>
              </a:rPr>
              <a:t>Дякую </a:t>
            </a:r>
            <a:r>
              <a:rPr sz="14250" b="0" spc="2655" dirty="0">
                <a:solidFill>
                  <a:srgbClr val="000000"/>
                </a:solidFill>
                <a:latin typeface="Corbel"/>
                <a:cs typeface="Corbel"/>
              </a:rPr>
              <a:t>за</a:t>
            </a:r>
            <a:r>
              <a:rPr sz="14250" b="0" dirty="0">
                <a:solidFill>
                  <a:srgbClr val="000000"/>
                </a:solidFill>
                <a:latin typeface="Corbel"/>
                <a:cs typeface="Corbel"/>
              </a:rPr>
              <a:t>	</a:t>
            </a:r>
            <a:r>
              <a:rPr sz="14250" b="0" spc="1789" dirty="0">
                <a:solidFill>
                  <a:srgbClr val="000000"/>
                </a:solidFill>
                <a:latin typeface="Corbel"/>
                <a:cs typeface="Corbel"/>
              </a:rPr>
              <a:t>увагу!</a:t>
            </a:r>
            <a:endParaRPr sz="142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0967" y="450269"/>
            <a:ext cx="17355820" cy="9351010"/>
            <a:chOff x="370967" y="450269"/>
            <a:chExt cx="17355820" cy="9351010"/>
          </a:xfrm>
        </p:grpSpPr>
        <p:sp>
          <p:nvSpPr>
            <p:cNvPr id="4" name="object 4"/>
            <p:cNvSpPr/>
            <p:nvPr/>
          </p:nvSpPr>
          <p:spPr>
            <a:xfrm>
              <a:off x="460370" y="450269"/>
              <a:ext cx="17266285" cy="9351010"/>
            </a:xfrm>
            <a:custGeom>
              <a:avLst/>
              <a:gdLst/>
              <a:ahLst/>
              <a:cxnLst/>
              <a:rect l="l" t="t" r="r" b="b"/>
              <a:pathLst>
                <a:path w="17266285" h="9351010">
                  <a:moveTo>
                    <a:pt x="16780437" y="9350948"/>
                  </a:moveTo>
                  <a:lnTo>
                    <a:pt x="485775" y="9350948"/>
                  </a:lnTo>
                  <a:lnTo>
                    <a:pt x="437762" y="9348571"/>
                  </a:lnTo>
                  <a:lnTo>
                    <a:pt x="390562" y="9341527"/>
                  </a:lnTo>
                  <a:lnTo>
                    <a:pt x="344494" y="9329950"/>
                  </a:lnTo>
                  <a:lnTo>
                    <a:pt x="299876" y="9313970"/>
                  </a:lnTo>
                  <a:lnTo>
                    <a:pt x="257028" y="9293720"/>
                  </a:lnTo>
                  <a:lnTo>
                    <a:pt x="216266" y="9269332"/>
                  </a:lnTo>
                  <a:lnTo>
                    <a:pt x="177911" y="9240937"/>
                  </a:lnTo>
                  <a:lnTo>
                    <a:pt x="142280" y="9208667"/>
                  </a:lnTo>
                  <a:lnTo>
                    <a:pt x="110010" y="9173036"/>
                  </a:lnTo>
                  <a:lnTo>
                    <a:pt x="81615" y="9134681"/>
                  </a:lnTo>
                  <a:lnTo>
                    <a:pt x="57227" y="9093920"/>
                  </a:lnTo>
                  <a:lnTo>
                    <a:pt x="36977" y="9051071"/>
                  </a:lnTo>
                  <a:lnTo>
                    <a:pt x="20997" y="9006453"/>
                  </a:lnTo>
                  <a:lnTo>
                    <a:pt x="9420" y="8960385"/>
                  </a:lnTo>
                  <a:lnTo>
                    <a:pt x="2377" y="8913186"/>
                  </a:lnTo>
                  <a:lnTo>
                    <a:pt x="0" y="8865173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16780437" y="0"/>
                  </a:lnTo>
                  <a:lnTo>
                    <a:pt x="16828450" y="2377"/>
                  </a:lnTo>
                  <a:lnTo>
                    <a:pt x="16875650" y="9420"/>
                  </a:lnTo>
                  <a:lnTo>
                    <a:pt x="16921718" y="20997"/>
                  </a:lnTo>
                  <a:lnTo>
                    <a:pt x="16966336" y="36977"/>
                  </a:lnTo>
                  <a:lnTo>
                    <a:pt x="17009185" y="57227"/>
                  </a:lnTo>
                  <a:lnTo>
                    <a:pt x="17049946" y="81615"/>
                  </a:lnTo>
                  <a:lnTo>
                    <a:pt x="17088302" y="110010"/>
                  </a:lnTo>
                  <a:lnTo>
                    <a:pt x="17123932" y="142280"/>
                  </a:lnTo>
                  <a:lnTo>
                    <a:pt x="17156202" y="177911"/>
                  </a:lnTo>
                  <a:lnTo>
                    <a:pt x="17184597" y="216266"/>
                  </a:lnTo>
                  <a:lnTo>
                    <a:pt x="17208985" y="257028"/>
                  </a:lnTo>
                  <a:lnTo>
                    <a:pt x="17229235" y="299876"/>
                  </a:lnTo>
                  <a:lnTo>
                    <a:pt x="17245215" y="344494"/>
                  </a:lnTo>
                  <a:lnTo>
                    <a:pt x="17256792" y="390562"/>
                  </a:lnTo>
                  <a:lnTo>
                    <a:pt x="17263835" y="437762"/>
                  </a:lnTo>
                  <a:lnTo>
                    <a:pt x="17266212" y="485774"/>
                  </a:lnTo>
                  <a:lnTo>
                    <a:pt x="17266212" y="8865173"/>
                  </a:lnTo>
                  <a:lnTo>
                    <a:pt x="17263835" y="8913186"/>
                  </a:lnTo>
                  <a:lnTo>
                    <a:pt x="17256792" y="8960385"/>
                  </a:lnTo>
                  <a:lnTo>
                    <a:pt x="17245215" y="9006453"/>
                  </a:lnTo>
                  <a:lnTo>
                    <a:pt x="17229235" y="9051071"/>
                  </a:lnTo>
                  <a:lnTo>
                    <a:pt x="17208985" y="9093920"/>
                  </a:lnTo>
                  <a:lnTo>
                    <a:pt x="17184597" y="9134681"/>
                  </a:lnTo>
                  <a:lnTo>
                    <a:pt x="17156202" y="9173036"/>
                  </a:lnTo>
                  <a:lnTo>
                    <a:pt x="17123932" y="9208667"/>
                  </a:lnTo>
                  <a:lnTo>
                    <a:pt x="17088302" y="9240937"/>
                  </a:lnTo>
                  <a:lnTo>
                    <a:pt x="17049946" y="9269332"/>
                  </a:lnTo>
                  <a:lnTo>
                    <a:pt x="17009185" y="9293720"/>
                  </a:lnTo>
                  <a:lnTo>
                    <a:pt x="16966336" y="9313970"/>
                  </a:lnTo>
                  <a:lnTo>
                    <a:pt x="16921718" y="9329950"/>
                  </a:lnTo>
                  <a:lnTo>
                    <a:pt x="16875650" y="9341527"/>
                  </a:lnTo>
                  <a:lnTo>
                    <a:pt x="16828450" y="9348571"/>
                  </a:lnTo>
                  <a:lnTo>
                    <a:pt x="16780437" y="9350948"/>
                  </a:lnTo>
                  <a:close/>
                </a:path>
              </a:pathLst>
            </a:custGeom>
            <a:solidFill>
              <a:srgbClr val="C1D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4399" y="1144409"/>
              <a:ext cx="13127355" cy="7297420"/>
            </a:xfrm>
            <a:custGeom>
              <a:avLst/>
              <a:gdLst/>
              <a:ahLst/>
              <a:cxnLst/>
              <a:rect l="l" t="t" r="r" b="b"/>
              <a:pathLst>
                <a:path w="13127355" h="7297420">
                  <a:moveTo>
                    <a:pt x="10585006" y="0"/>
                  </a:moveTo>
                  <a:lnTo>
                    <a:pt x="10401681" y="0"/>
                  </a:lnTo>
                  <a:lnTo>
                    <a:pt x="10401059" y="12700"/>
                  </a:lnTo>
                  <a:lnTo>
                    <a:pt x="10398582" y="25400"/>
                  </a:lnTo>
                  <a:lnTo>
                    <a:pt x="10396753" y="25400"/>
                  </a:lnTo>
                  <a:lnTo>
                    <a:pt x="10391902" y="38100"/>
                  </a:lnTo>
                  <a:lnTo>
                    <a:pt x="10388930" y="50800"/>
                  </a:lnTo>
                  <a:lnTo>
                    <a:pt x="10381882" y="50800"/>
                  </a:lnTo>
                  <a:lnTo>
                    <a:pt x="10377868" y="63500"/>
                  </a:lnTo>
                  <a:lnTo>
                    <a:pt x="10368902" y="63500"/>
                  </a:lnTo>
                  <a:lnTo>
                    <a:pt x="10364025" y="76200"/>
                  </a:lnTo>
                  <a:lnTo>
                    <a:pt x="10353472" y="76200"/>
                  </a:lnTo>
                  <a:lnTo>
                    <a:pt x="10347909" y="88900"/>
                  </a:lnTo>
                  <a:lnTo>
                    <a:pt x="10262260" y="88900"/>
                  </a:lnTo>
                  <a:lnTo>
                    <a:pt x="10256685" y="76200"/>
                  </a:lnTo>
                  <a:lnTo>
                    <a:pt x="10246144" y="76200"/>
                  </a:lnTo>
                  <a:lnTo>
                    <a:pt x="10241267" y="63500"/>
                  </a:lnTo>
                  <a:lnTo>
                    <a:pt x="10232288" y="63500"/>
                  </a:lnTo>
                  <a:lnTo>
                    <a:pt x="10228288" y="50800"/>
                  </a:lnTo>
                  <a:lnTo>
                    <a:pt x="10221239" y="50800"/>
                  </a:lnTo>
                  <a:lnTo>
                    <a:pt x="10218268" y="38100"/>
                  </a:lnTo>
                  <a:lnTo>
                    <a:pt x="10213403" y="25400"/>
                  </a:lnTo>
                  <a:lnTo>
                    <a:pt x="10211575" y="25400"/>
                  </a:lnTo>
                  <a:lnTo>
                    <a:pt x="10209098" y="12700"/>
                  </a:lnTo>
                  <a:lnTo>
                    <a:pt x="10208489" y="0"/>
                  </a:lnTo>
                  <a:lnTo>
                    <a:pt x="10002571" y="0"/>
                  </a:lnTo>
                  <a:lnTo>
                    <a:pt x="10001948" y="12700"/>
                  </a:lnTo>
                  <a:lnTo>
                    <a:pt x="9999472" y="25400"/>
                  </a:lnTo>
                  <a:lnTo>
                    <a:pt x="9997643" y="25400"/>
                  </a:lnTo>
                  <a:lnTo>
                    <a:pt x="9992792" y="38100"/>
                  </a:lnTo>
                  <a:lnTo>
                    <a:pt x="9989807" y="50800"/>
                  </a:lnTo>
                  <a:lnTo>
                    <a:pt x="9982759" y="50800"/>
                  </a:lnTo>
                  <a:lnTo>
                    <a:pt x="9978758" y="63500"/>
                  </a:lnTo>
                  <a:lnTo>
                    <a:pt x="9969792" y="63500"/>
                  </a:lnTo>
                  <a:lnTo>
                    <a:pt x="9964915" y="76200"/>
                  </a:lnTo>
                  <a:lnTo>
                    <a:pt x="9954362" y="76200"/>
                  </a:lnTo>
                  <a:lnTo>
                    <a:pt x="9948799" y="88900"/>
                  </a:lnTo>
                  <a:lnTo>
                    <a:pt x="9863137" y="88900"/>
                  </a:lnTo>
                  <a:lnTo>
                    <a:pt x="9857575" y="76200"/>
                  </a:lnTo>
                  <a:lnTo>
                    <a:pt x="9847021" y="76200"/>
                  </a:lnTo>
                  <a:lnTo>
                    <a:pt x="9842144" y="63500"/>
                  </a:lnTo>
                  <a:lnTo>
                    <a:pt x="9833178" y="63500"/>
                  </a:lnTo>
                  <a:lnTo>
                    <a:pt x="9829178" y="50800"/>
                  </a:lnTo>
                  <a:lnTo>
                    <a:pt x="9822129" y="50800"/>
                  </a:lnTo>
                  <a:lnTo>
                    <a:pt x="9819157" y="38100"/>
                  </a:lnTo>
                  <a:lnTo>
                    <a:pt x="9814293" y="25400"/>
                  </a:lnTo>
                  <a:lnTo>
                    <a:pt x="9812464" y="25400"/>
                  </a:lnTo>
                  <a:lnTo>
                    <a:pt x="9809988" y="12700"/>
                  </a:lnTo>
                  <a:lnTo>
                    <a:pt x="9809366" y="0"/>
                  </a:lnTo>
                  <a:lnTo>
                    <a:pt x="9603511" y="0"/>
                  </a:lnTo>
                  <a:lnTo>
                    <a:pt x="9602889" y="12700"/>
                  </a:lnTo>
                  <a:lnTo>
                    <a:pt x="9600413" y="25400"/>
                  </a:lnTo>
                  <a:lnTo>
                    <a:pt x="9598584" y="25400"/>
                  </a:lnTo>
                  <a:lnTo>
                    <a:pt x="9593732" y="38100"/>
                  </a:lnTo>
                  <a:lnTo>
                    <a:pt x="9590748" y="50800"/>
                  </a:lnTo>
                  <a:lnTo>
                    <a:pt x="9583699" y="50800"/>
                  </a:lnTo>
                  <a:lnTo>
                    <a:pt x="9579699" y="63500"/>
                  </a:lnTo>
                  <a:lnTo>
                    <a:pt x="9570733" y="63500"/>
                  </a:lnTo>
                  <a:lnTo>
                    <a:pt x="9565856" y="76200"/>
                  </a:lnTo>
                  <a:lnTo>
                    <a:pt x="9555302" y="76200"/>
                  </a:lnTo>
                  <a:lnTo>
                    <a:pt x="9549740" y="88900"/>
                  </a:lnTo>
                  <a:lnTo>
                    <a:pt x="9464078" y="88900"/>
                  </a:lnTo>
                  <a:lnTo>
                    <a:pt x="9458515" y="76200"/>
                  </a:lnTo>
                  <a:lnTo>
                    <a:pt x="9447974" y="76200"/>
                  </a:lnTo>
                  <a:lnTo>
                    <a:pt x="9443085" y="63500"/>
                  </a:lnTo>
                  <a:lnTo>
                    <a:pt x="9434119" y="63500"/>
                  </a:lnTo>
                  <a:lnTo>
                    <a:pt x="9430118" y="50800"/>
                  </a:lnTo>
                  <a:lnTo>
                    <a:pt x="9423070" y="50800"/>
                  </a:lnTo>
                  <a:lnTo>
                    <a:pt x="9420085" y="38100"/>
                  </a:lnTo>
                  <a:lnTo>
                    <a:pt x="9415234" y="25400"/>
                  </a:lnTo>
                  <a:lnTo>
                    <a:pt x="9413405" y="25400"/>
                  </a:lnTo>
                  <a:lnTo>
                    <a:pt x="9410929" y="12700"/>
                  </a:lnTo>
                  <a:lnTo>
                    <a:pt x="9410306" y="0"/>
                  </a:lnTo>
                  <a:lnTo>
                    <a:pt x="9204401" y="0"/>
                  </a:lnTo>
                  <a:lnTo>
                    <a:pt x="9203779" y="12700"/>
                  </a:lnTo>
                  <a:lnTo>
                    <a:pt x="9201302" y="25400"/>
                  </a:lnTo>
                  <a:lnTo>
                    <a:pt x="9199474" y="25400"/>
                  </a:lnTo>
                  <a:lnTo>
                    <a:pt x="9194609" y="38100"/>
                  </a:lnTo>
                  <a:lnTo>
                    <a:pt x="9191638" y="50800"/>
                  </a:lnTo>
                  <a:lnTo>
                    <a:pt x="9184589" y="50800"/>
                  </a:lnTo>
                  <a:lnTo>
                    <a:pt x="9180589" y="63500"/>
                  </a:lnTo>
                  <a:lnTo>
                    <a:pt x="9171622" y="63500"/>
                  </a:lnTo>
                  <a:lnTo>
                    <a:pt x="9166733" y="76200"/>
                  </a:lnTo>
                  <a:lnTo>
                    <a:pt x="9156192" y="76200"/>
                  </a:lnTo>
                  <a:lnTo>
                    <a:pt x="9150617" y="88900"/>
                  </a:lnTo>
                  <a:lnTo>
                    <a:pt x="9064968" y="88900"/>
                  </a:lnTo>
                  <a:lnTo>
                    <a:pt x="9059405" y="76200"/>
                  </a:lnTo>
                  <a:lnTo>
                    <a:pt x="9048852" y="76200"/>
                  </a:lnTo>
                  <a:lnTo>
                    <a:pt x="9043975" y="63500"/>
                  </a:lnTo>
                  <a:lnTo>
                    <a:pt x="9035009" y="63500"/>
                  </a:lnTo>
                  <a:lnTo>
                    <a:pt x="9030995" y="50800"/>
                  </a:lnTo>
                  <a:lnTo>
                    <a:pt x="9023947" y="50800"/>
                  </a:lnTo>
                  <a:lnTo>
                    <a:pt x="9020975" y="38100"/>
                  </a:lnTo>
                  <a:lnTo>
                    <a:pt x="9016124" y="25400"/>
                  </a:lnTo>
                  <a:lnTo>
                    <a:pt x="9014295" y="25400"/>
                  </a:lnTo>
                  <a:lnTo>
                    <a:pt x="9011818" y="12700"/>
                  </a:lnTo>
                  <a:lnTo>
                    <a:pt x="9011196" y="0"/>
                  </a:lnTo>
                  <a:lnTo>
                    <a:pt x="8805329" y="0"/>
                  </a:lnTo>
                  <a:lnTo>
                    <a:pt x="8804719" y="12700"/>
                  </a:lnTo>
                  <a:lnTo>
                    <a:pt x="8802243" y="25400"/>
                  </a:lnTo>
                  <a:lnTo>
                    <a:pt x="8800414" y="25400"/>
                  </a:lnTo>
                  <a:lnTo>
                    <a:pt x="8795550" y="38100"/>
                  </a:lnTo>
                  <a:lnTo>
                    <a:pt x="8792578" y="50800"/>
                  </a:lnTo>
                  <a:lnTo>
                    <a:pt x="8785530" y="50800"/>
                  </a:lnTo>
                  <a:lnTo>
                    <a:pt x="8781529" y="63500"/>
                  </a:lnTo>
                  <a:lnTo>
                    <a:pt x="8772563" y="63500"/>
                  </a:lnTo>
                  <a:lnTo>
                    <a:pt x="8767674" y="76200"/>
                  </a:lnTo>
                  <a:lnTo>
                    <a:pt x="8757133" y="76200"/>
                  </a:lnTo>
                  <a:lnTo>
                    <a:pt x="8751557" y="88900"/>
                  </a:lnTo>
                  <a:lnTo>
                    <a:pt x="8665908" y="88900"/>
                  </a:lnTo>
                  <a:lnTo>
                    <a:pt x="8660346" y="76200"/>
                  </a:lnTo>
                  <a:lnTo>
                    <a:pt x="8649792" y="76200"/>
                  </a:lnTo>
                  <a:lnTo>
                    <a:pt x="8644915" y="63500"/>
                  </a:lnTo>
                  <a:lnTo>
                    <a:pt x="8635949" y="63500"/>
                  </a:lnTo>
                  <a:lnTo>
                    <a:pt x="8631949" y="50800"/>
                  </a:lnTo>
                  <a:lnTo>
                    <a:pt x="8624900" y="50800"/>
                  </a:lnTo>
                  <a:lnTo>
                    <a:pt x="8621916" y="38100"/>
                  </a:lnTo>
                  <a:lnTo>
                    <a:pt x="8617064" y="25400"/>
                  </a:lnTo>
                  <a:lnTo>
                    <a:pt x="8615235" y="25400"/>
                  </a:lnTo>
                  <a:lnTo>
                    <a:pt x="8612759" y="12700"/>
                  </a:lnTo>
                  <a:lnTo>
                    <a:pt x="8612137" y="0"/>
                  </a:lnTo>
                  <a:lnTo>
                    <a:pt x="8406270" y="0"/>
                  </a:lnTo>
                  <a:lnTo>
                    <a:pt x="8405660" y="12700"/>
                  </a:lnTo>
                  <a:lnTo>
                    <a:pt x="8403183" y="25400"/>
                  </a:lnTo>
                  <a:lnTo>
                    <a:pt x="8401355" y="25400"/>
                  </a:lnTo>
                  <a:lnTo>
                    <a:pt x="8396491" y="38100"/>
                  </a:lnTo>
                  <a:lnTo>
                    <a:pt x="8393519" y="50800"/>
                  </a:lnTo>
                  <a:lnTo>
                    <a:pt x="8386470" y="50800"/>
                  </a:lnTo>
                  <a:lnTo>
                    <a:pt x="8382470" y="63500"/>
                  </a:lnTo>
                  <a:lnTo>
                    <a:pt x="8373491" y="63500"/>
                  </a:lnTo>
                  <a:lnTo>
                    <a:pt x="8368614" y="76200"/>
                  </a:lnTo>
                  <a:lnTo>
                    <a:pt x="8358073" y="76200"/>
                  </a:lnTo>
                  <a:lnTo>
                    <a:pt x="8352498" y="88900"/>
                  </a:lnTo>
                  <a:lnTo>
                    <a:pt x="8266849" y="88900"/>
                  </a:lnTo>
                  <a:lnTo>
                    <a:pt x="8261286" y="76200"/>
                  </a:lnTo>
                  <a:lnTo>
                    <a:pt x="8250733" y="76200"/>
                  </a:lnTo>
                  <a:lnTo>
                    <a:pt x="8245856" y="63500"/>
                  </a:lnTo>
                  <a:lnTo>
                    <a:pt x="8236890" y="63500"/>
                  </a:lnTo>
                  <a:lnTo>
                    <a:pt x="8232876" y="50800"/>
                  </a:lnTo>
                  <a:lnTo>
                    <a:pt x="8225841" y="50800"/>
                  </a:lnTo>
                  <a:lnTo>
                    <a:pt x="8222856" y="38100"/>
                  </a:lnTo>
                  <a:lnTo>
                    <a:pt x="8218005" y="25400"/>
                  </a:lnTo>
                  <a:lnTo>
                    <a:pt x="8216176" y="25400"/>
                  </a:lnTo>
                  <a:lnTo>
                    <a:pt x="8213699" y="12700"/>
                  </a:lnTo>
                  <a:lnTo>
                    <a:pt x="8213077" y="0"/>
                  </a:lnTo>
                  <a:lnTo>
                    <a:pt x="8007274" y="0"/>
                  </a:lnTo>
                  <a:lnTo>
                    <a:pt x="8006651" y="12700"/>
                  </a:lnTo>
                  <a:lnTo>
                    <a:pt x="8004175" y="25400"/>
                  </a:lnTo>
                  <a:lnTo>
                    <a:pt x="8002346" y="25400"/>
                  </a:lnTo>
                  <a:lnTo>
                    <a:pt x="7997495" y="38100"/>
                  </a:lnTo>
                  <a:lnTo>
                    <a:pt x="7994510" y="50800"/>
                  </a:lnTo>
                  <a:lnTo>
                    <a:pt x="7987462" y="50800"/>
                  </a:lnTo>
                  <a:lnTo>
                    <a:pt x="7983461" y="63500"/>
                  </a:lnTo>
                  <a:lnTo>
                    <a:pt x="7974495" y="63500"/>
                  </a:lnTo>
                  <a:lnTo>
                    <a:pt x="7969618" y="76200"/>
                  </a:lnTo>
                  <a:lnTo>
                    <a:pt x="7959064" y="76200"/>
                  </a:lnTo>
                  <a:lnTo>
                    <a:pt x="7953502" y="88900"/>
                  </a:lnTo>
                  <a:lnTo>
                    <a:pt x="7867840" y="88900"/>
                  </a:lnTo>
                  <a:lnTo>
                    <a:pt x="7862278" y="76200"/>
                  </a:lnTo>
                  <a:lnTo>
                    <a:pt x="7851724" y="76200"/>
                  </a:lnTo>
                  <a:lnTo>
                    <a:pt x="7846847" y="63500"/>
                  </a:lnTo>
                  <a:lnTo>
                    <a:pt x="7837881" y="63500"/>
                  </a:lnTo>
                  <a:lnTo>
                    <a:pt x="7833881" y="50800"/>
                  </a:lnTo>
                  <a:lnTo>
                    <a:pt x="7826832" y="50800"/>
                  </a:lnTo>
                  <a:lnTo>
                    <a:pt x="7823848" y="38100"/>
                  </a:lnTo>
                  <a:lnTo>
                    <a:pt x="7818996" y="25400"/>
                  </a:lnTo>
                  <a:lnTo>
                    <a:pt x="7817167" y="25400"/>
                  </a:lnTo>
                  <a:lnTo>
                    <a:pt x="7814691" y="12700"/>
                  </a:lnTo>
                  <a:lnTo>
                    <a:pt x="7814069" y="0"/>
                  </a:lnTo>
                  <a:lnTo>
                    <a:pt x="7608100" y="0"/>
                  </a:lnTo>
                  <a:lnTo>
                    <a:pt x="7607478" y="12700"/>
                  </a:lnTo>
                  <a:lnTo>
                    <a:pt x="7605014" y="25400"/>
                  </a:lnTo>
                  <a:lnTo>
                    <a:pt x="7603172" y="25400"/>
                  </a:lnTo>
                  <a:lnTo>
                    <a:pt x="7598321" y="38100"/>
                  </a:lnTo>
                  <a:lnTo>
                    <a:pt x="7595349" y="50800"/>
                  </a:lnTo>
                  <a:lnTo>
                    <a:pt x="7588301" y="50800"/>
                  </a:lnTo>
                  <a:lnTo>
                    <a:pt x="7584300" y="63500"/>
                  </a:lnTo>
                  <a:lnTo>
                    <a:pt x="7575321" y="63500"/>
                  </a:lnTo>
                  <a:lnTo>
                    <a:pt x="7570444" y="76200"/>
                  </a:lnTo>
                  <a:lnTo>
                    <a:pt x="7559891" y="76200"/>
                  </a:lnTo>
                  <a:lnTo>
                    <a:pt x="7554328" y="88900"/>
                  </a:lnTo>
                  <a:lnTo>
                    <a:pt x="7468679" y="88900"/>
                  </a:lnTo>
                  <a:lnTo>
                    <a:pt x="7463117" y="76200"/>
                  </a:lnTo>
                  <a:lnTo>
                    <a:pt x="7452563" y="76200"/>
                  </a:lnTo>
                  <a:lnTo>
                    <a:pt x="7447686" y="63500"/>
                  </a:lnTo>
                  <a:lnTo>
                    <a:pt x="7438707" y="63500"/>
                  </a:lnTo>
                  <a:lnTo>
                    <a:pt x="7434707" y="50800"/>
                  </a:lnTo>
                  <a:lnTo>
                    <a:pt x="7427658" y="50800"/>
                  </a:lnTo>
                  <a:lnTo>
                    <a:pt x="7424687" y="38100"/>
                  </a:lnTo>
                  <a:lnTo>
                    <a:pt x="7419835" y="25400"/>
                  </a:lnTo>
                  <a:lnTo>
                    <a:pt x="7417994" y="25400"/>
                  </a:lnTo>
                  <a:lnTo>
                    <a:pt x="7415530" y="12700"/>
                  </a:lnTo>
                  <a:lnTo>
                    <a:pt x="7414908" y="0"/>
                  </a:lnTo>
                  <a:lnTo>
                    <a:pt x="7208939" y="0"/>
                  </a:lnTo>
                  <a:lnTo>
                    <a:pt x="7208317" y="12700"/>
                  </a:lnTo>
                  <a:lnTo>
                    <a:pt x="7205840" y="25400"/>
                  </a:lnTo>
                  <a:lnTo>
                    <a:pt x="7204011" y="25400"/>
                  </a:lnTo>
                  <a:lnTo>
                    <a:pt x="7199160" y="38100"/>
                  </a:lnTo>
                  <a:lnTo>
                    <a:pt x="7196175" y="50800"/>
                  </a:lnTo>
                  <a:lnTo>
                    <a:pt x="7189127" y="50800"/>
                  </a:lnTo>
                  <a:lnTo>
                    <a:pt x="7185126" y="63500"/>
                  </a:lnTo>
                  <a:lnTo>
                    <a:pt x="7176160" y="63500"/>
                  </a:lnTo>
                  <a:lnTo>
                    <a:pt x="7171283" y="76200"/>
                  </a:lnTo>
                  <a:lnTo>
                    <a:pt x="7160730" y="76200"/>
                  </a:lnTo>
                  <a:lnTo>
                    <a:pt x="7155167" y="88900"/>
                  </a:lnTo>
                  <a:lnTo>
                    <a:pt x="7069506" y="88900"/>
                  </a:lnTo>
                  <a:lnTo>
                    <a:pt x="7063943" y="76200"/>
                  </a:lnTo>
                  <a:lnTo>
                    <a:pt x="7053389" y="76200"/>
                  </a:lnTo>
                  <a:lnTo>
                    <a:pt x="7048513" y="63500"/>
                  </a:lnTo>
                  <a:lnTo>
                    <a:pt x="7039546" y="63500"/>
                  </a:lnTo>
                  <a:lnTo>
                    <a:pt x="7035546" y="50800"/>
                  </a:lnTo>
                  <a:lnTo>
                    <a:pt x="7028497" y="50800"/>
                  </a:lnTo>
                  <a:lnTo>
                    <a:pt x="7025513" y="38100"/>
                  </a:lnTo>
                  <a:lnTo>
                    <a:pt x="7020661" y="25400"/>
                  </a:lnTo>
                  <a:lnTo>
                    <a:pt x="7018833" y="25400"/>
                  </a:lnTo>
                  <a:lnTo>
                    <a:pt x="7016356" y="12700"/>
                  </a:lnTo>
                  <a:lnTo>
                    <a:pt x="7015734" y="0"/>
                  </a:lnTo>
                  <a:lnTo>
                    <a:pt x="6826517" y="0"/>
                  </a:lnTo>
                  <a:lnTo>
                    <a:pt x="6825894" y="12700"/>
                  </a:lnTo>
                  <a:lnTo>
                    <a:pt x="6823418" y="25400"/>
                  </a:lnTo>
                  <a:lnTo>
                    <a:pt x="6821589" y="25400"/>
                  </a:lnTo>
                  <a:lnTo>
                    <a:pt x="6816725" y="38100"/>
                  </a:lnTo>
                  <a:lnTo>
                    <a:pt x="6813753" y="50800"/>
                  </a:lnTo>
                  <a:lnTo>
                    <a:pt x="6806705" y="50800"/>
                  </a:lnTo>
                  <a:lnTo>
                    <a:pt x="6802704" y="63500"/>
                  </a:lnTo>
                  <a:lnTo>
                    <a:pt x="6793738" y="63500"/>
                  </a:lnTo>
                  <a:lnTo>
                    <a:pt x="6788848" y="76200"/>
                  </a:lnTo>
                  <a:lnTo>
                    <a:pt x="6778307" y="76200"/>
                  </a:lnTo>
                  <a:lnTo>
                    <a:pt x="6772745" y="88900"/>
                  </a:lnTo>
                  <a:lnTo>
                    <a:pt x="6687083" y="88900"/>
                  </a:lnTo>
                  <a:lnTo>
                    <a:pt x="6681521" y="76200"/>
                  </a:lnTo>
                  <a:lnTo>
                    <a:pt x="6670967" y="76200"/>
                  </a:lnTo>
                  <a:lnTo>
                    <a:pt x="6666090" y="63500"/>
                  </a:lnTo>
                  <a:lnTo>
                    <a:pt x="6657124" y="63500"/>
                  </a:lnTo>
                  <a:lnTo>
                    <a:pt x="6653123" y="50800"/>
                  </a:lnTo>
                  <a:lnTo>
                    <a:pt x="6646075" y="50800"/>
                  </a:lnTo>
                  <a:lnTo>
                    <a:pt x="6643090" y="38100"/>
                  </a:lnTo>
                  <a:lnTo>
                    <a:pt x="6638239" y="25400"/>
                  </a:lnTo>
                  <a:lnTo>
                    <a:pt x="6636410" y="25400"/>
                  </a:lnTo>
                  <a:lnTo>
                    <a:pt x="6633934" y="12700"/>
                  </a:lnTo>
                  <a:lnTo>
                    <a:pt x="6633311" y="0"/>
                  </a:lnTo>
                  <a:lnTo>
                    <a:pt x="6427457" y="0"/>
                  </a:lnTo>
                  <a:lnTo>
                    <a:pt x="6426835" y="12700"/>
                  </a:lnTo>
                  <a:lnTo>
                    <a:pt x="6424358" y="25400"/>
                  </a:lnTo>
                  <a:lnTo>
                    <a:pt x="6422530" y="25400"/>
                  </a:lnTo>
                  <a:lnTo>
                    <a:pt x="6417665" y="38100"/>
                  </a:lnTo>
                  <a:lnTo>
                    <a:pt x="6414694" y="50800"/>
                  </a:lnTo>
                  <a:lnTo>
                    <a:pt x="6407645" y="50800"/>
                  </a:lnTo>
                  <a:lnTo>
                    <a:pt x="6403645" y="63500"/>
                  </a:lnTo>
                  <a:lnTo>
                    <a:pt x="6394678" y="63500"/>
                  </a:lnTo>
                  <a:lnTo>
                    <a:pt x="6389789" y="76200"/>
                  </a:lnTo>
                  <a:lnTo>
                    <a:pt x="6379248" y="76200"/>
                  </a:lnTo>
                  <a:lnTo>
                    <a:pt x="6373685" y="88900"/>
                  </a:lnTo>
                  <a:lnTo>
                    <a:pt x="6288024" y="88900"/>
                  </a:lnTo>
                  <a:lnTo>
                    <a:pt x="6282461" y="76200"/>
                  </a:lnTo>
                  <a:lnTo>
                    <a:pt x="6271907" y="76200"/>
                  </a:lnTo>
                  <a:lnTo>
                    <a:pt x="6267031" y="63500"/>
                  </a:lnTo>
                  <a:lnTo>
                    <a:pt x="6258064" y="63500"/>
                  </a:lnTo>
                  <a:lnTo>
                    <a:pt x="6254064" y="50800"/>
                  </a:lnTo>
                  <a:lnTo>
                    <a:pt x="6247015" y="50800"/>
                  </a:lnTo>
                  <a:lnTo>
                    <a:pt x="6244031" y="38100"/>
                  </a:lnTo>
                  <a:lnTo>
                    <a:pt x="6239180" y="25400"/>
                  </a:lnTo>
                  <a:lnTo>
                    <a:pt x="6237351" y="25400"/>
                  </a:lnTo>
                  <a:lnTo>
                    <a:pt x="6234874" y="12700"/>
                  </a:lnTo>
                  <a:lnTo>
                    <a:pt x="6234252" y="0"/>
                  </a:lnTo>
                  <a:lnTo>
                    <a:pt x="6028283" y="0"/>
                  </a:lnTo>
                  <a:lnTo>
                    <a:pt x="6027661" y="12700"/>
                  </a:lnTo>
                  <a:lnTo>
                    <a:pt x="6025197" y="25400"/>
                  </a:lnTo>
                  <a:lnTo>
                    <a:pt x="6023356" y="25400"/>
                  </a:lnTo>
                  <a:lnTo>
                    <a:pt x="6018504" y="38100"/>
                  </a:lnTo>
                  <a:lnTo>
                    <a:pt x="6015533" y="50800"/>
                  </a:lnTo>
                  <a:lnTo>
                    <a:pt x="6008484" y="50800"/>
                  </a:lnTo>
                  <a:lnTo>
                    <a:pt x="6004484" y="63500"/>
                  </a:lnTo>
                  <a:lnTo>
                    <a:pt x="5995505" y="63500"/>
                  </a:lnTo>
                  <a:lnTo>
                    <a:pt x="5990628" y="76200"/>
                  </a:lnTo>
                  <a:lnTo>
                    <a:pt x="5980074" y="76200"/>
                  </a:lnTo>
                  <a:lnTo>
                    <a:pt x="5974512" y="88900"/>
                  </a:lnTo>
                  <a:lnTo>
                    <a:pt x="5888863" y="88900"/>
                  </a:lnTo>
                  <a:lnTo>
                    <a:pt x="5883287" y="76200"/>
                  </a:lnTo>
                  <a:lnTo>
                    <a:pt x="5872746" y="76200"/>
                  </a:lnTo>
                  <a:lnTo>
                    <a:pt x="5867870" y="63500"/>
                  </a:lnTo>
                  <a:lnTo>
                    <a:pt x="5858891" y="63500"/>
                  </a:lnTo>
                  <a:lnTo>
                    <a:pt x="5854890" y="50800"/>
                  </a:lnTo>
                  <a:lnTo>
                    <a:pt x="5847842" y="50800"/>
                  </a:lnTo>
                  <a:lnTo>
                    <a:pt x="5844870" y="38100"/>
                  </a:lnTo>
                  <a:lnTo>
                    <a:pt x="5840019" y="25400"/>
                  </a:lnTo>
                  <a:lnTo>
                    <a:pt x="5838177" y="25400"/>
                  </a:lnTo>
                  <a:lnTo>
                    <a:pt x="5835701" y="12700"/>
                  </a:lnTo>
                  <a:lnTo>
                    <a:pt x="5835091" y="0"/>
                  </a:lnTo>
                  <a:lnTo>
                    <a:pt x="5629275" y="0"/>
                  </a:lnTo>
                  <a:lnTo>
                    <a:pt x="5628665" y="12700"/>
                  </a:lnTo>
                  <a:lnTo>
                    <a:pt x="5626189" y="25400"/>
                  </a:lnTo>
                  <a:lnTo>
                    <a:pt x="5624360" y="25400"/>
                  </a:lnTo>
                  <a:lnTo>
                    <a:pt x="5619496" y="38100"/>
                  </a:lnTo>
                  <a:lnTo>
                    <a:pt x="5616524" y="50800"/>
                  </a:lnTo>
                  <a:lnTo>
                    <a:pt x="5609475" y="50800"/>
                  </a:lnTo>
                  <a:lnTo>
                    <a:pt x="5605475" y="63500"/>
                  </a:lnTo>
                  <a:lnTo>
                    <a:pt x="5596496" y="63500"/>
                  </a:lnTo>
                  <a:lnTo>
                    <a:pt x="5591619" y="76200"/>
                  </a:lnTo>
                  <a:lnTo>
                    <a:pt x="5581078" y="76200"/>
                  </a:lnTo>
                  <a:lnTo>
                    <a:pt x="5575503" y="88900"/>
                  </a:lnTo>
                  <a:lnTo>
                    <a:pt x="5489854" y="88900"/>
                  </a:lnTo>
                  <a:lnTo>
                    <a:pt x="5484292" y="76200"/>
                  </a:lnTo>
                  <a:lnTo>
                    <a:pt x="5473738" y="76200"/>
                  </a:lnTo>
                  <a:lnTo>
                    <a:pt x="5468861" y="63500"/>
                  </a:lnTo>
                  <a:lnTo>
                    <a:pt x="5459895" y="63500"/>
                  </a:lnTo>
                  <a:lnTo>
                    <a:pt x="5455882" y="50800"/>
                  </a:lnTo>
                  <a:lnTo>
                    <a:pt x="5448833" y="50800"/>
                  </a:lnTo>
                  <a:lnTo>
                    <a:pt x="5445861" y="38100"/>
                  </a:lnTo>
                  <a:lnTo>
                    <a:pt x="5441010" y="25400"/>
                  </a:lnTo>
                  <a:lnTo>
                    <a:pt x="5439181" y="25400"/>
                  </a:lnTo>
                  <a:lnTo>
                    <a:pt x="5436705" y="12700"/>
                  </a:lnTo>
                  <a:lnTo>
                    <a:pt x="5436082" y="0"/>
                  </a:lnTo>
                  <a:lnTo>
                    <a:pt x="5230165" y="0"/>
                  </a:lnTo>
                  <a:lnTo>
                    <a:pt x="5229542" y="12700"/>
                  </a:lnTo>
                  <a:lnTo>
                    <a:pt x="5227078" y="25400"/>
                  </a:lnTo>
                  <a:lnTo>
                    <a:pt x="5225237" y="25400"/>
                  </a:lnTo>
                  <a:lnTo>
                    <a:pt x="5220386" y="38100"/>
                  </a:lnTo>
                  <a:lnTo>
                    <a:pt x="5217414" y="50800"/>
                  </a:lnTo>
                  <a:lnTo>
                    <a:pt x="5210365" y="50800"/>
                  </a:lnTo>
                  <a:lnTo>
                    <a:pt x="5206352" y="63500"/>
                  </a:lnTo>
                  <a:lnTo>
                    <a:pt x="5197386" y="63500"/>
                  </a:lnTo>
                  <a:lnTo>
                    <a:pt x="5192509" y="76200"/>
                  </a:lnTo>
                  <a:lnTo>
                    <a:pt x="5181955" y="76200"/>
                  </a:lnTo>
                  <a:lnTo>
                    <a:pt x="5176393" y="88900"/>
                  </a:lnTo>
                  <a:lnTo>
                    <a:pt x="5090744" y="88900"/>
                  </a:lnTo>
                  <a:lnTo>
                    <a:pt x="5085169" y="76200"/>
                  </a:lnTo>
                  <a:lnTo>
                    <a:pt x="5074628" y="76200"/>
                  </a:lnTo>
                  <a:lnTo>
                    <a:pt x="5069751" y="63500"/>
                  </a:lnTo>
                  <a:lnTo>
                    <a:pt x="5060772" y="63500"/>
                  </a:lnTo>
                  <a:lnTo>
                    <a:pt x="5056771" y="50800"/>
                  </a:lnTo>
                  <a:lnTo>
                    <a:pt x="5049723" y="50800"/>
                  </a:lnTo>
                  <a:lnTo>
                    <a:pt x="5046751" y="38100"/>
                  </a:lnTo>
                  <a:lnTo>
                    <a:pt x="5041900" y="25400"/>
                  </a:lnTo>
                  <a:lnTo>
                    <a:pt x="5040058" y="25400"/>
                  </a:lnTo>
                  <a:lnTo>
                    <a:pt x="5037582" y="12700"/>
                  </a:lnTo>
                  <a:lnTo>
                    <a:pt x="5036972" y="0"/>
                  </a:lnTo>
                  <a:lnTo>
                    <a:pt x="4831105" y="0"/>
                  </a:lnTo>
                  <a:lnTo>
                    <a:pt x="4830483" y="12700"/>
                  </a:lnTo>
                  <a:lnTo>
                    <a:pt x="4828019" y="25400"/>
                  </a:lnTo>
                  <a:lnTo>
                    <a:pt x="4826178" y="25400"/>
                  </a:lnTo>
                  <a:lnTo>
                    <a:pt x="4821326" y="38100"/>
                  </a:lnTo>
                  <a:lnTo>
                    <a:pt x="4818354" y="50800"/>
                  </a:lnTo>
                  <a:lnTo>
                    <a:pt x="4811306" y="50800"/>
                  </a:lnTo>
                  <a:lnTo>
                    <a:pt x="4807293" y="63500"/>
                  </a:lnTo>
                  <a:lnTo>
                    <a:pt x="4798326" y="63500"/>
                  </a:lnTo>
                  <a:lnTo>
                    <a:pt x="4793450" y="76200"/>
                  </a:lnTo>
                  <a:lnTo>
                    <a:pt x="4782896" y="76200"/>
                  </a:lnTo>
                  <a:lnTo>
                    <a:pt x="4777333" y="88900"/>
                  </a:lnTo>
                  <a:lnTo>
                    <a:pt x="4691685" y="88900"/>
                  </a:lnTo>
                  <a:lnTo>
                    <a:pt x="4686109" y="76200"/>
                  </a:lnTo>
                  <a:lnTo>
                    <a:pt x="4675568" y="76200"/>
                  </a:lnTo>
                  <a:lnTo>
                    <a:pt x="4670691" y="63500"/>
                  </a:lnTo>
                  <a:lnTo>
                    <a:pt x="4661713" y="63500"/>
                  </a:lnTo>
                  <a:lnTo>
                    <a:pt x="4657712" y="50800"/>
                  </a:lnTo>
                  <a:lnTo>
                    <a:pt x="4650664" y="50800"/>
                  </a:lnTo>
                  <a:lnTo>
                    <a:pt x="4647692" y="38100"/>
                  </a:lnTo>
                  <a:lnTo>
                    <a:pt x="4642840" y="25400"/>
                  </a:lnTo>
                  <a:lnTo>
                    <a:pt x="4640999" y="25400"/>
                  </a:lnTo>
                  <a:lnTo>
                    <a:pt x="4638522" y="12700"/>
                  </a:lnTo>
                  <a:lnTo>
                    <a:pt x="4637913" y="0"/>
                  </a:lnTo>
                  <a:lnTo>
                    <a:pt x="4431995" y="0"/>
                  </a:lnTo>
                  <a:lnTo>
                    <a:pt x="4431373" y="12700"/>
                  </a:lnTo>
                  <a:lnTo>
                    <a:pt x="4428896" y="25400"/>
                  </a:lnTo>
                  <a:lnTo>
                    <a:pt x="4427067" y="25400"/>
                  </a:lnTo>
                  <a:lnTo>
                    <a:pt x="4422216" y="38100"/>
                  </a:lnTo>
                  <a:lnTo>
                    <a:pt x="4419231" y="50800"/>
                  </a:lnTo>
                  <a:lnTo>
                    <a:pt x="4412196" y="50800"/>
                  </a:lnTo>
                  <a:lnTo>
                    <a:pt x="4408182" y="63500"/>
                  </a:lnTo>
                  <a:lnTo>
                    <a:pt x="4399216" y="63500"/>
                  </a:lnTo>
                  <a:lnTo>
                    <a:pt x="4394339" y="76200"/>
                  </a:lnTo>
                  <a:lnTo>
                    <a:pt x="4383786" y="76200"/>
                  </a:lnTo>
                  <a:lnTo>
                    <a:pt x="4378223" y="88900"/>
                  </a:lnTo>
                  <a:lnTo>
                    <a:pt x="4292562" y="88900"/>
                  </a:lnTo>
                  <a:lnTo>
                    <a:pt x="4286999" y="76200"/>
                  </a:lnTo>
                  <a:lnTo>
                    <a:pt x="4276458" y="76200"/>
                  </a:lnTo>
                  <a:lnTo>
                    <a:pt x="4271569" y="63500"/>
                  </a:lnTo>
                  <a:lnTo>
                    <a:pt x="4262602" y="63500"/>
                  </a:lnTo>
                  <a:lnTo>
                    <a:pt x="4258602" y="50800"/>
                  </a:lnTo>
                  <a:lnTo>
                    <a:pt x="4251553" y="50800"/>
                  </a:lnTo>
                  <a:lnTo>
                    <a:pt x="4248582" y="38100"/>
                  </a:lnTo>
                  <a:lnTo>
                    <a:pt x="4243717" y="25400"/>
                  </a:lnTo>
                  <a:lnTo>
                    <a:pt x="4241889" y="25400"/>
                  </a:lnTo>
                  <a:lnTo>
                    <a:pt x="4239412" y="12700"/>
                  </a:lnTo>
                  <a:lnTo>
                    <a:pt x="4238790" y="0"/>
                  </a:lnTo>
                  <a:lnTo>
                    <a:pt x="4032935" y="0"/>
                  </a:lnTo>
                  <a:lnTo>
                    <a:pt x="4032313" y="12700"/>
                  </a:lnTo>
                  <a:lnTo>
                    <a:pt x="4029837" y="25400"/>
                  </a:lnTo>
                  <a:lnTo>
                    <a:pt x="4028008" y="25400"/>
                  </a:lnTo>
                  <a:lnTo>
                    <a:pt x="4023156" y="38100"/>
                  </a:lnTo>
                  <a:lnTo>
                    <a:pt x="4020172" y="50800"/>
                  </a:lnTo>
                  <a:lnTo>
                    <a:pt x="4013123" y="50800"/>
                  </a:lnTo>
                  <a:lnTo>
                    <a:pt x="4009123" y="63500"/>
                  </a:lnTo>
                  <a:lnTo>
                    <a:pt x="4000157" y="63500"/>
                  </a:lnTo>
                  <a:lnTo>
                    <a:pt x="3995280" y="76200"/>
                  </a:lnTo>
                  <a:lnTo>
                    <a:pt x="3984726" y="76200"/>
                  </a:lnTo>
                  <a:lnTo>
                    <a:pt x="3979164" y="88900"/>
                  </a:lnTo>
                  <a:lnTo>
                    <a:pt x="3893502" y="88900"/>
                  </a:lnTo>
                  <a:lnTo>
                    <a:pt x="3887940" y="76200"/>
                  </a:lnTo>
                  <a:lnTo>
                    <a:pt x="3877399" y="76200"/>
                  </a:lnTo>
                  <a:lnTo>
                    <a:pt x="3872509" y="63500"/>
                  </a:lnTo>
                  <a:lnTo>
                    <a:pt x="3863543" y="63500"/>
                  </a:lnTo>
                  <a:lnTo>
                    <a:pt x="3859542" y="50800"/>
                  </a:lnTo>
                  <a:lnTo>
                    <a:pt x="3852494" y="50800"/>
                  </a:lnTo>
                  <a:lnTo>
                    <a:pt x="3849522" y="38100"/>
                  </a:lnTo>
                  <a:lnTo>
                    <a:pt x="3844658" y="25400"/>
                  </a:lnTo>
                  <a:lnTo>
                    <a:pt x="3842829" y="25400"/>
                  </a:lnTo>
                  <a:lnTo>
                    <a:pt x="3840353" y="12700"/>
                  </a:lnTo>
                  <a:lnTo>
                    <a:pt x="3839730" y="0"/>
                  </a:lnTo>
                  <a:lnTo>
                    <a:pt x="3633813" y="0"/>
                  </a:lnTo>
                  <a:lnTo>
                    <a:pt x="3633203" y="12700"/>
                  </a:lnTo>
                  <a:lnTo>
                    <a:pt x="3630714" y="25400"/>
                  </a:lnTo>
                  <a:lnTo>
                    <a:pt x="3628885" y="25400"/>
                  </a:lnTo>
                  <a:lnTo>
                    <a:pt x="3624034" y="38100"/>
                  </a:lnTo>
                  <a:lnTo>
                    <a:pt x="3621049" y="50800"/>
                  </a:lnTo>
                  <a:lnTo>
                    <a:pt x="3614001" y="50800"/>
                  </a:lnTo>
                  <a:lnTo>
                    <a:pt x="3610000" y="63500"/>
                  </a:lnTo>
                  <a:lnTo>
                    <a:pt x="3601034" y="63500"/>
                  </a:lnTo>
                  <a:lnTo>
                    <a:pt x="3596157" y="76200"/>
                  </a:lnTo>
                  <a:lnTo>
                    <a:pt x="3585603" y="76200"/>
                  </a:lnTo>
                  <a:lnTo>
                    <a:pt x="3580041" y="88900"/>
                  </a:lnTo>
                  <a:lnTo>
                    <a:pt x="3494405" y="88900"/>
                  </a:lnTo>
                  <a:lnTo>
                    <a:pt x="3488842" y="76200"/>
                  </a:lnTo>
                  <a:lnTo>
                    <a:pt x="3478288" y="76200"/>
                  </a:lnTo>
                  <a:lnTo>
                    <a:pt x="3473412" y="63500"/>
                  </a:lnTo>
                  <a:lnTo>
                    <a:pt x="3464445" y="63500"/>
                  </a:lnTo>
                  <a:lnTo>
                    <a:pt x="3460432" y="50800"/>
                  </a:lnTo>
                  <a:lnTo>
                    <a:pt x="3453384" y="50800"/>
                  </a:lnTo>
                  <a:lnTo>
                    <a:pt x="3450412" y="38100"/>
                  </a:lnTo>
                  <a:lnTo>
                    <a:pt x="3445560" y="25400"/>
                  </a:lnTo>
                  <a:lnTo>
                    <a:pt x="3443719" y="25400"/>
                  </a:lnTo>
                  <a:lnTo>
                    <a:pt x="3441242" y="12700"/>
                  </a:lnTo>
                  <a:lnTo>
                    <a:pt x="3440620" y="0"/>
                  </a:lnTo>
                  <a:lnTo>
                    <a:pt x="3269856" y="0"/>
                  </a:lnTo>
                  <a:lnTo>
                    <a:pt x="3269856" y="177800"/>
                  </a:lnTo>
                  <a:lnTo>
                    <a:pt x="3315906" y="177800"/>
                  </a:lnTo>
                  <a:lnTo>
                    <a:pt x="3321469" y="190500"/>
                  </a:lnTo>
                  <a:lnTo>
                    <a:pt x="3336899" y="190500"/>
                  </a:lnTo>
                  <a:lnTo>
                    <a:pt x="3345865" y="203200"/>
                  </a:lnTo>
                  <a:lnTo>
                    <a:pt x="3349879" y="215900"/>
                  </a:lnTo>
                  <a:lnTo>
                    <a:pt x="3356914" y="215900"/>
                  </a:lnTo>
                  <a:lnTo>
                    <a:pt x="3359899" y="228600"/>
                  </a:lnTo>
                  <a:lnTo>
                    <a:pt x="3364750" y="241300"/>
                  </a:lnTo>
                  <a:lnTo>
                    <a:pt x="3366579" y="241300"/>
                  </a:lnTo>
                  <a:lnTo>
                    <a:pt x="3369056" y="254000"/>
                  </a:lnTo>
                  <a:lnTo>
                    <a:pt x="3369678" y="266700"/>
                  </a:lnTo>
                  <a:lnTo>
                    <a:pt x="3369678" y="279400"/>
                  </a:lnTo>
                  <a:lnTo>
                    <a:pt x="3369056" y="279400"/>
                  </a:lnTo>
                  <a:lnTo>
                    <a:pt x="3366579" y="292100"/>
                  </a:lnTo>
                  <a:lnTo>
                    <a:pt x="3364750" y="304800"/>
                  </a:lnTo>
                  <a:lnTo>
                    <a:pt x="3359899" y="317500"/>
                  </a:lnTo>
                  <a:lnTo>
                    <a:pt x="3356914" y="317500"/>
                  </a:lnTo>
                  <a:lnTo>
                    <a:pt x="3349879" y="330200"/>
                  </a:lnTo>
                  <a:lnTo>
                    <a:pt x="3345865" y="330200"/>
                  </a:lnTo>
                  <a:lnTo>
                    <a:pt x="3336899" y="342900"/>
                  </a:lnTo>
                  <a:lnTo>
                    <a:pt x="3332022" y="342900"/>
                  </a:lnTo>
                  <a:lnTo>
                    <a:pt x="3321469" y="355600"/>
                  </a:lnTo>
                  <a:lnTo>
                    <a:pt x="3315906" y="355600"/>
                  </a:lnTo>
                  <a:lnTo>
                    <a:pt x="3304184" y="368300"/>
                  </a:lnTo>
                  <a:lnTo>
                    <a:pt x="3269856" y="368300"/>
                  </a:lnTo>
                  <a:lnTo>
                    <a:pt x="3269856" y="571500"/>
                  </a:lnTo>
                  <a:lnTo>
                    <a:pt x="3304184" y="571500"/>
                  </a:lnTo>
                  <a:lnTo>
                    <a:pt x="3315906" y="584200"/>
                  </a:lnTo>
                  <a:lnTo>
                    <a:pt x="3321469" y="584200"/>
                  </a:lnTo>
                  <a:lnTo>
                    <a:pt x="3332022" y="596900"/>
                  </a:lnTo>
                  <a:lnTo>
                    <a:pt x="3336899" y="596900"/>
                  </a:lnTo>
                  <a:lnTo>
                    <a:pt x="3345865" y="609600"/>
                  </a:lnTo>
                  <a:lnTo>
                    <a:pt x="3349879" y="609600"/>
                  </a:lnTo>
                  <a:lnTo>
                    <a:pt x="3356914" y="622300"/>
                  </a:lnTo>
                  <a:lnTo>
                    <a:pt x="3359899" y="622300"/>
                  </a:lnTo>
                  <a:lnTo>
                    <a:pt x="3364750" y="635000"/>
                  </a:lnTo>
                  <a:lnTo>
                    <a:pt x="3366579" y="647700"/>
                  </a:lnTo>
                  <a:lnTo>
                    <a:pt x="3369056" y="660400"/>
                  </a:lnTo>
                  <a:lnTo>
                    <a:pt x="3369678" y="660400"/>
                  </a:lnTo>
                  <a:lnTo>
                    <a:pt x="3369678" y="673100"/>
                  </a:lnTo>
                  <a:lnTo>
                    <a:pt x="3369056" y="685800"/>
                  </a:lnTo>
                  <a:lnTo>
                    <a:pt x="3366579" y="698500"/>
                  </a:lnTo>
                  <a:lnTo>
                    <a:pt x="3364750" y="698500"/>
                  </a:lnTo>
                  <a:lnTo>
                    <a:pt x="3359899" y="711200"/>
                  </a:lnTo>
                  <a:lnTo>
                    <a:pt x="3356914" y="723900"/>
                  </a:lnTo>
                  <a:lnTo>
                    <a:pt x="3349879" y="723900"/>
                  </a:lnTo>
                  <a:lnTo>
                    <a:pt x="3345865" y="736600"/>
                  </a:lnTo>
                  <a:lnTo>
                    <a:pt x="3336899" y="749300"/>
                  </a:lnTo>
                  <a:lnTo>
                    <a:pt x="3321469" y="749300"/>
                  </a:lnTo>
                  <a:lnTo>
                    <a:pt x="3315906" y="762000"/>
                  </a:lnTo>
                  <a:lnTo>
                    <a:pt x="3269856" y="762000"/>
                  </a:lnTo>
                  <a:lnTo>
                    <a:pt x="3269856" y="977900"/>
                  </a:lnTo>
                  <a:lnTo>
                    <a:pt x="3315906" y="977900"/>
                  </a:lnTo>
                  <a:lnTo>
                    <a:pt x="3321469" y="990600"/>
                  </a:lnTo>
                  <a:lnTo>
                    <a:pt x="3336899" y="990600"/>
                  </a:lnTo>
                  <a:lnTo>
                    <a:pt x="3345865" y="1003300"/>
                  </a:lnTo>
                  <a:lnTo>
                    <a:pt x="3349879" y="1003300"/>
                  </a:lnTo>
                  <a:lnTo>
                    <a:pt x="3356914" y="1016000"/>
                  </a:lnTo>
                  <a:lnTo>
                    <a:pt x="3359899" y="1028700"/>
                  </a:lnTo>
                  <a:lnTo>
                    <a:pt x="3364750" y="1041400"/>
                  </a:lnTo>
                  <a:lnTo>
                    <a:pt x="3366579" y="1041400"/>
                  </a:lnTo>
                  <a:lnTo>
                    <a:pt x="3369056" y="1054100"/>
                  </a:lnTo>
                  <a:lnTo>
                    <a:pt x="3369678" y="1066800"/>
                  </a:lnTo>
                  <a:lnTo>
                    <a:pt x="3369678" y="1079500"/>
                  </a:lnTo>
                  <a:lnTo>
                    <a:pt x="3369056" y="1079500"/>
                  </a:lnTo>
                  <a:lnTo>
                    <a:pt x="3366579" y="1092200"/>
                  </a:lnTo>
                  <a:lnTo>
                    <a:pt x="3364750" y="1104900"/>
                  </a:lnTo>
                  <a:lnTo>
                    <a:pt x="3359899" y="1117600"/>
                  </a:lnTo>
                  <a:lnTo>
                    <a:pt x="3356914" y="1117600"/>
                  </a:lnTo>
                  <a:lnTo>
                    <a:pt x="3349879" y="1130300"/>
                  </a:lnTo>
                  <a:lnTo>
                    <a:pt x="3345865" y="1130300"/>
                  </a:lnTo>
                  <a:lnTo>
                    <a:pt x="3336899" y="1143000"/>
                  </a:lnTo>
                  <a:lnTo>
                    <a:pt x="3332022" y="1143000"/>
                  </a:lnTo>
                  <a:lnTo>
                    <a:pt x="3321469" y="1155700"/>
                  </a:lnTo>
                  <a:lnTo>
                    <a:pt x="3304184" y="1155700"/>
                  </a:lnTo>
                  <a:lnTo>
                    <a:pt x="3298139" y="1168400"/>
                  </a:lnTo>
                  <a:lnTo>
                    <a:pt x="3269856" y="1168400"/>
                  </a:lnTo>
                  <a:lnTo>
                    <a:pt x="3269856" y="1333500"/>
                  </a:lnTo>
                  <a:lnTo>
                    <a:pt x="3440671" y="1333500"/>
                  </a:lnTo>
                  <a:lnTo>
                    <a:pt x="3440671" y="1320800"/>
                  </a:lnTo>
                  <a:lnTo>
                    <a:pt x="3441293" y="1320800"/>
                  </a:lnTo>
                  <a:lnTo>
                    <a:pt x="3443770" y="1308100"/>
                  </a:lnTo>
                  <a:lnTo>
                    <a:pt x="3445599" y="1295400"/>
                  </a:lnTo>
                  <a:lnTo>
                    <a:pt x="3450463" y="1282700"/>
                  </a:lnTo>
                  <a:lnTo>
                    <a:pt x="3453434" y="1282700"/>
                  </a:lnTo>
                  <a:lnTo>
                    <a:pt x="3460483" y="1270000"/>
                  </a:lnTo>
                  <a:lnTo>
                    <a:pt x="3464483" y="1270000"/>
                  </a:lnTo>
                  <a:lnTo>
                    <a:pt x="3473450" y="1257300"/>
                  </a:lnTo>
                  <a:lnTo>
                    <a:pt x="3478339" y="1257300"/>
                  </a:lnTo>
                  <a:lnTo>
                    <a:pt x="3488880" y="1244600"/>
                  </a:lnTo>
                  <a:lnTo>
                    <a:pt x="3494443" y="1244600"/>
                  </a:lnTo>
                  <a:lnTo>
                    <a:pt x="3506165" y="1231900"/>
                  </a:lnTo>
                  <a:lnTo>
                    <a:pt x="3568382" y="1231900"/>
                  </a:lnTo>
                  <a:lnTo>
                    <a:pt x="3580104" y="1244600"/>
                  </a:lnTo>
                  <a:lnTo>
                    <a:pt x="3585667" y="1244600"/>
                  </a:lnTo>
                  <a:lnTo>
                    <a:pt x="3596221" y="1257300"/>
                  </a:lnTo>
                  <a:lnTo>
                    <a:pt x="3601097" y="1257300"/>
                  </a:lnTo>
                  <a:lnTo>
                    <a:pt x="3610064" y="1270000"/>
                  </a:lnTo>
                  <a:lnTo>
                    <a:pt x="3614064" y="1270000"/>
                  </a:lnTo>
                  <a:lnTo>
                    <a:pt x="3621113" y="1282700"/>
                  </a:lnTo>
                  <a:lnTo>
                    <a:pt x="3624097" y="1282700"/>
                  </a:lnTo>
                  <a:lnTo>
                    <a:pt x="3628948" y="1295400"/>
                  </a:lnTo>
                  <a:lnTo>
                    <a:pt x="3630777" y="1308100"/>
                  </a:lnTo>
                  <a:lnTo>
                    <a:pt x="3633254" y="1320800"/>
                  </a:lnTo>
                  <a:lnTo>
                    <a:pt x="3633876" y="1320800"/>
                  </a:lnTo>
                  <a:lnTo>
                    <a:pt x="3633876" y="1333500"/>
                  </a:lnTo>
                  <a:lnTo>
                    <a:pt x="3839794" y="1333500"/>
                  </a:lnTo>
                  <a:lnTo>
                    <a:pt x="3839794" y="1320800"/>
                  </a:lnTo>
                  <a:lnTo>
                    <a:pt x="3840403" y="1320800"/>
                  </a:lnTo>
                  <a:lnTo>
                    <a:pt x="3842880" y="1308100"/>
                  </a:lnTo>
                  <a:lnTo>
                    <a:pt x="3844721" y="1295400"/>
                  </a:lnTo>
                  <a:lnTo>
                    <a:pt x="3849573" y="1282700"/>
                  </a:lnTo>
                  <a:lnTo>
                    <a:pt x="3852545" y="1282700"/>
                  </a:lnTo>
                  <a:lnTo>
                    <a:pt x="3859593" y="1270000"/>
                  </a:lnTo>
                  <a:lnTo>
                    <a:pt x="3863594" y="1270000"/>
                  </a:lnTo>
                  <a:lnTo>
                    <a:pt x="3872573" y="1257300"/>
                  </a:lnTo>
                  <a:lnTo>
                    <a:pt x="3877449" y="1257300"/>
                  </a:lnTo>
                  <a:lnTo>
                    <a:pt x="3887990" y="1244600"/>
                  </a:lnTo>
                  <a:lnTo>
                    <a:pt x="3893566" y="1244600"/>
                  </a:lnTo>
                  <a:lnTo>
                    <a:pt x="3905288" y="1231900"/>
                  </a:lnTo>
                  <a:lnTo>
                    <a:pt x="3967492" y="1231900"/>
                  </a:lnTo>
                  <a:lnTo>
                    <a:pt x="3979214" y="1244600"/>
                  </a:lnTo>
                  <a:lnTo>
                    <a:pt x="3984777" y="1244600"/>
                  </a:lnTo>
                  <a:lnTo>
                    <a:pt x="3995331" y="1257300"/>
                  </a:lnTo>
                  <a:lnTo>
                    <a:pt x="4000208" y="1257300"/>
                  </a:lnTo>
                  <a:lnTo>
                    <a:pt x="4009174" y="1270000"/>
                  </a:lnTo>
                  <a:lnTo>
                    <a:pt x="4013187" y="1270000"/>
                  </a:lnTo>
                  <a:lnTo>
                    <a:pt x="4020235" y="1282700"/>
                  </a:lnTo>
                  <a:lnTo>
                    <a:pt x="4023207" y="1282700"/>
                  </a:lnTo>
                  <a:lnTo>
                    <a:pt x="4028059" y="1295400"/>
                  </a:lnTo>
                  <a:lnTo>
                    <a:pt x="4029887" y="1308100"/>
                  </a:lnTo>
                  <a:lnTo>
                    <a:pt x="4032364" y="1320800"/>
                  </a:lnTo>
                  <a:lnTo>
                    <a:pt x="4032986" y="1320800"/>
                  </a:lnTo>
                  <a:lnTo>
                    <a:pt x="4032986" y="1333500"/>
                  </a:lnTo>
                  <a:lnTo>
                    <a:pt x="4238853" y="1333500"/>
                  </a:lnTo>
                  <a:lnTo>
                    <a:pt x="4238853" y="1320800"/>
                  </a:lnTo>
                  <a:lnTo>
                    <a:pt x="4239463" y="1320800"/>
                  </a:lnTo>
                  <a:lnTo>
                    <a:pt x="4241939" y="1308100"/>
                  </a:lnTo>
                  <a:lnTo>
                    <a:pt x="4243781" y="1295400"/>
                  </a:lnTo>
                  <a:lnTo>
                    <a:pt x="4248632" y="1282700"/>
                  </a:lnTo>
                  <a:lnTo>
                    <a:pt x="4251604" y="1282700"/>
                  </a:lnTo>
                  <a:lnTo>
                    <a:pt x="4258653" y="1270000"/>
                  </a:lnTo>
                  <a:lnTo>
                    <a:pt x="4262653" y="1270000"/>
                  </a:lnTo>
                  <a:lnTo>
                    <a:pt x="4271632" y="1257300"/>
                  </a:lnTo>
                  <a:lnTo>
                    <a:pt x="4276509" y="1257300"/>
                  </a:lnTo>
                  <a:lnTo>
                    <a:pt x="4287050" y="1244600"/>
                  </a:lnTo>
                  <a:lnTo>
                    <a:pt x="4292625" y="1244600"/>
                  </a:lnTo>
                  <a:lnTo>
                    <a:pt x="4304347" y="1231900"/>
                  </a:lnTo>
                  <a:lnTo>
                    <a:pt x="4366552" y="1231900"/>
                  </a:lnTo>
                  <a:lnTo>
                    <a:pt x="4378274" y="1244600"/>
                  </a:lnTo>
                  <a:lnTo>
                    <a:pt x="4383837" y="1244600"/>
                  </a:lnTo>
                  <a:lnTo>
                    <a:pt x="4394390" y="1257300"/>
                  </a:lnTo>
                  <a:lnTo>
                    <a:pt x="4399267" y="1257300"/>
                  </a:lnTo>
                  <a:lnTo>
                    <a:pt x="4408233" y="1270000"/>
                  </a:lnTo>
                  <a:lnTo>
                    <a:pt x="4412246" y="1270000"/>
                  </a:lnTo>
                  <a:lnTo>
                    <a:pt x="4419295" y="1282700"/>
                  </a:lnTo>
                  <a:lnTo>
                    <a:pt x="4422267" y="1282700"/>
                  </a:lnTo>
                  <a:lnTo>
                    <a:pt x="4427118" y="1295400"/>
                  </a:lnTo>
                  <a:lnTo>
                    <a:pt x="4428947" y="1308100"/>
                  </a:lnTo>
                  <a:lnTo>
                    <a:pt x="4431423" y="1320800"/>
                  </a:lnTo>
                  <a:lnTo>
                    <a:pt x="4432046" y="1320800"/>
                  </a:lnTo>
                  <a:lnTo>
                    <a:pt x="4432046" y="1333500"/>
                  </a:lnTo>
                  <a:lnTo>
                    <a:pt x="4637964" y="1333500"/>
                  </a:lnTo>
                  <a:lnTo>
                    <a:pt x="4637951" y="1320800"/>
                  </a:lnTo>
                  <a:lnTo>
                    <a:pt x="4638573" y="1320800"/>
                  </a:lnTo>
                  <a:lnTo>
                    <a:pt x="4641037" y="1308100"/>
                  </a:lnTo>
                  <a:lnTo>
                    <a:pt x="4642866" y="1295400"/>
                  </a:lnTo>
                  <a:lnTo>
                    <a:pt x="4647717" y="1282700"/>
                  </a:lnTo>
                  <a:lnTo>
                    <a:pt x="4650689" y="1282700"/>
                  </a:lnTo>
                  <a:lnTo>
                    <a:pt x="4657737" y="1270000"/>
                  </a:lnTo>
                  <a:lnTo>
                    <a:pt x="4661738" y="1270000"/>
                  </a:lnTo>
                  <a:lnTo>
                    <a:pt x="4670704" y="1257300"/>
                  </a:lnTo>
                  <a:lnTo>
                    <a:pt x="4675594" y="1257300"/>
                  </a:lnTo>
                  <a:lnTo>
                    <a:pt x="4686135" y="1244600"/>
                  </a:lnTo>
                  <a:lnTo>
                    <a:pt x="4691710" y="1244600"/>
                  </a:lnTo>
                  <a:lnTo>
                    <a:pt x="4703432" y="1231900"/>
                  </a:lnTo>
                  <a:lnTo>
                    <a:pt x="4765687" y="1231900"/>
                  </a:lnTo>
                  <a:lnTo>
                    <a:pt x="4777410" y="1244600"/>
                  </a:lnTo>
                  <a:lnTo>
                    <a:pt x="4782985" y="1244600"/>
                  </a:lnTo>
                  <a:lnTo>
                    <a:pt x="4793539" y="1257300"/>
                  </a:lnTo>
                  <a:lnTo>
                    <a:pt x="4798415" y="1257300"/>
                  </a:lnTo>
                  <a:lnTo>
                    <a:pt x="4807382" y="1270000"/>
                  </a:lnTo>
                  <a:lnTo>
                    <a:pt x="4811395" y="1270000"/>
                  </a:lnTo>
                  <a:lnTo>
                    <a:pt x="4818431" y="1282700"/>
                  </a:lnTo>
                  <a:lnTo>
                    <a:pt x="4821415" y="1282700"/>
                  </a:lnTo>
                  <a:lnTo>
                    <a:pt x="4826254" y="1295400"/>
                  </a:lnTo>
                  <a:lnTo>
                    <a:pt x="4828083" y="1308100"/>
                  </a:lnTo>
                  <a:lnTo>
                    <a:pt x="4830559" y="1320800"/>
                  </a:lnTo>
                  <a:lnTo>
                    <a:pt x="4831169" y="1320800"/>
                  </a:lnTo>
                  <a:lnTo>
                    <a:pt x="4831156" y="1333500"/>
                  </a:lnTo>
                  <a:lnTo>
                    <a:pt x="5036972" y="1333500"/>
                  </a:lnTo>
                  <a:lnTo>
                    <a:pt x="5036972" y="1320800"/>
                  </a:lnTo>
                  <a:lnTo>
                    <a:pt x="5037582" y="1320800"/>
                  </a:lnTo>
                  <a:lnTo>
                    <a:pt x="5040058" y="1308100"/>
                  </a:lnTo>
                  <a:lnTo>
                    <a:pt x="5041900" y="1295400"/>
                  </a:lnTo>
                  <a:lnTo>
                    <a:pt x="5046751" y="1282700"/>
                  </a:lnTo>
                  <a:lnTo>
                    <a:pt x="5049723" y="1282700"/>
                  </a:lnTo>
                  <a:lnTo>
                    <a:pt x="5056771" y="1270000"/>
                  </a:lnTo>
                  <a:lnTo>
                    <a:pt x="5060772" y="1270000"/>
                  </a:lnTo>
                  <a:lnTo>
                    <a:pt x="5069751" y="1257300"/>
                  </a:lnTo>
                  <a:lnTo>
                    <a:pt x="5074628" y="1257300"/>
                  </a:lnTo>
                  <a:lnTo>
                    <a:pt x="5085169" y="1244600"/>
                  </a:lnTo>
                  <a:lnTo>
                    <a:pt x="5090744" y="1244600"/>
                  </a:lnTo>
                  <a:lnTo>
                    <a:pt x="5102466" y="1231900"/>
                  </a:lnTo>
                  <a:lnTo>
                    <a:pt x="5164671" y="1231900"/>
                  </a:lnTo>
                  <a:lnTo>
                    <a:pt x="5176393" y="1244600"/>
                  </a:lnTo>
                  <a:lnTo>
                    <a:pt x="5181955" y="1244600"/>
                  </a:lnTo>
                  <a:lnTo>
                    <a:pt x="5192509" y="1257300"/>
                  </a:lnTo>
                  <a:lnTo>
                    <a:pt x="5197386" y="1257300"/>
                  </a:lnTo>
                  <a:lnTo>
                    <a:pt x="5206352" y="1270000"/>
                  </a:lnTo>
                  <a:lnTo>
                    <a:pt x="5210365" y="1270000"/>
                  </a:lnTo>
                  <a:lnTo>
                    <a:pt x="5217414" y="1282700"/>
                  </a:lnTo>
                  <a:lnTo>
                    <a:pt x="5220386" y="1282700"/>
                  </a:lnTo>
                  <a:lnTo>
                    <a:pt x="5225237" y="1295400"/>
                  </a:lnTo>
                  <a:lnTo>
                    <a:pt x="5227078" y="1308100"/>
                  </a:lnTo>
                  <a:lnTo>
                    <a:pt x="5229542" y="1320800"/>
                  </a:lnTo>
                  <a:lnTo>
                    <a:pt x="5230165" y="1320800"/>
                  </a:lnTo>
                  <a:lnTo>
                    <a:pt x="5230165" y="1333500"/>
                  </a:lnTo>
                  <a:lnTo>
                    <a:pt x="5436032" y="1333500"/>
                  </a:lnTo>
                  <a:lnTo>
                    <a:pt x="5436032" y="1320800"/>
                  </a:lnTo>
                  <a:lnTo>
                    <a:pt x="5436641" y="1320800"/>
                  </a:lnTo>
                  <a:lnTo>
                    <a:pt x="5439118" y="1308100"/>
                  </a:lnTo>
                  <a:lnTo>
                    <a:pt x="5440959" y="1295400"/>
                  </a:lnTo>
                  <a:lnTo>
                    <a:pt x="5445811" y="1282700"/>
                  </a:lnTo>
                  <a:lnTo>
                    <a:pt x="5448782" y="1282700"/>
                  </a:lnTo>
                  <a:lnTo>
                    <a:pt x="5455831" y="1270000"/>
                  </a:lnTo>
                  <a:lnTo>
                    <a:pt x="5459831" y="1270000"/>
                  </a:lnTo>
                  <a:lnTo>
                    <a:pt x="5468810" y="1257300"/>
                  </a:lnTo>
                  <a:lnTo>
                    <a:pt x="5473687" y="1257300"/>
                  </a:lnTo>
                  <a:lnTo>
                    <a:pt x="5484228" y="1244600"/>
                  </a:lnTo>
                  <a:lnTo>
                    <a:pt x="5489803" y="1244600"/>
                  </a:lnTo>
                  <a:lnTo>
                    <a:pt x="5501525" y="1231900"/>
                  </a:lnTo>
                  <a:lnTo>
                    <a:pt x="5563730" y="1231900"/>
                  </a:lnTo>
                  <a:lnTo>
                    <a:pt x="5575452" y="1244600"/>
                  </a:lnTo>
                  <a:lnTo>
                    <a:pt x="5581015" y="1244600"/>
                  </a:lnTo>
                  <a:lnTo>
                    <a:pt x="5591568" y="1257300"/>
                  </a:lnTo>
                  <a:lnTo>
                    <a:pt x="5596445" y="1257300"/>
                  </a:lnTo>
                  <a:lnTo>
                    <a:pt x="5605411" y="1270000"/>
                  </a:lnTo>
                  <a:lnTo>
                    <a:pt x="5609425" y="1270000"/>
                  </a:lnTo>
                  <a:lnTo>
                    <a:pt x="5616473" y="1282700"/>
                  </a:lnTo>
                  <a:lnTo>
                    <a:pt x="5619445" y="1282700"/>
                  </a:lnTo>
                  <a:lnTo>
                    <a:pt x="5624296" y="1295400"/>
                  </a:lnTo>
                  <a:lnTo>
                    <a:pt x="5626138" y="1308100"/>
                  </a:lnTo>
                  <a:lnTo>
                    <a:pt x="5628602" y="1320800"/>
                  </a:lnTo>
                  <a:lnTo>
                    <a:pt x="5629224" y="1320800"/>
                  </a:lnTo>
                  <a:lnTo>
                    <a:pt x="5629224" y="1333500"/>
                  </a:lnTo>
                  <a:lnTo>
                    <a:pt x="5835091" y="1333500"/>
                  </a:lnTo>
                  <a:lnTo>
                    <a:pt x="5835091" y="1320800"/>
                  </a:lnTo>
                  <a:lnTo>
                    <a:pt x="5835701" y="1320800"/>
                  </a:lnTo>
                  <a:lnTo>
                    <a:pt x="5838177" y="1308100"/>
                  </a:lnTo>
                  <a:lnTo>
                    <a:pt x="5840019" y="1295400"/>
                  </a:lnTo>
                  <a:lnTo>
                    <a:pt x="5844870" y="1282700"/>
                  </a:lnTo>
                  <a:lnTo>
                    <a:pt x="5847842" y="1282700"/>
                  </a:lnTo>
                  <a:lnTo>
                    <a:pt x="5854890" y="1270000"/>
                  </a:lnTo>
                  <a:lnTo>
                    <a:pt x="5858891" y="1270000"/>
                  </a:lnTo>
                  <a:lnTo>
                    <a:pt x="5867870" y="1257300"/>
                  </a:lnTo>
                  <a:lnTo>
                    <a:pt x="5872746" y="1257300"/>
                  </a:lnTo>
                  <a:lnTo>
                    <a:pt x="5883287" y="1244600"/>
                  </a:lnTo>
                  <a:lnTo>
                    <a:pt x="5888863" y="1244600"/>
                  </a:lnTo>
                  <a:lnTo>
                    <a:pt x="5900585" y="1231900"/>
                  </a:lnTo>
                  <a:lnTo>
                    <a:pt x="5962789" y="1231900"/>
                  </a:lnTo>
                  <a:lnTo>
                    <a:pt x="5974512" y="1244600"/>
                  </a:lnTo>
                  <a:lnTo>
                    <a:pt x="5980074" y="1244600"/>
                  </a:lnTo>
                  <a:lnTo>
                    <a:pt x="5990628" y="1257300"/>
                  </a:lnTo>
                  <a:lnTo>
                    <a:pt x="5995505" y="1257300"/>
                  </a:lnTo>
                  <a:lnTo>
                    <a:pt x="6004484" y="1270000"/>
                  </a:lnTo>
                  <a:lnTo>
                    <a:pt x="6008484" y="1270000"/>
                  </a:lnTo>
                  <a:lnTo>
                    <a:pt x="6015533" y="1282700"/>
                  </a:lnTo>
                  <a:lnTo>
                    <a:pt x="6018504" y="1282700"/>
                  </a:lnTo>
                  <a:lnTo>
                    <a:pt x="6023356" y="1295400"/>
                  </a:lnTo>
                  <a:lnTo>
                    <a:pt x="6025197" y="1308100"/>
                  </a:lnTo>
                  <a:lnTo>
                    <a:pt x="6027661" y="1320800"/>
                  </a:lnTo>
                  <a:lnTo>
                    <a:pt x="6028283" y="1320800"/>
                  </a:lnTo>
                  <a:lnTo>
                    <a:pt x="6028283" y="1333500"/>
                  </a:lnTo>
                  <a:lnTo>
                    <a:pt x="6234150" y="1333500"/>
                  </a:lnTo>
                  <a:lnTo>
                    <a:pt x="6234150" y="1320800"/>
                  </a:lnTo>
                  <a:lnTo>
                    <a:pt x="6234785" y="1320800"/>
                  </a:lnTo>
                  <a:lnTo>
                    <a:pt x="6237275" y="1308100"/>
                  </a:lnTo>
                  <a:lnTo>
                    <a:pt x="6239103" y="1295400"/>
                  </a:lnTo>
                  <a:lnTo>
                    <a:pt x="6243967" y="1282700"/>
                  </a:lnTo>
                  <a:lnTo>
                    <a:pt x="6246952" y="1282700"/>
                  </a:lnTo>
                  <a:lnTo>
                    <a:pt x="6254000" y="1270000"/>
                  </a:lnTo>
                  <a:lnTo>
                    <a:pt x="6258001" y="1270000"/>
                  </a:lnTo>
                  <a:lnTo>
                    <a:pt x="6266967" y="1257300"/>
                  </a:lnTo>
                  <a:lnTo>
                    <a:pt x="6271844" y="1257300"/>
                  </a:lnTo>
                  <a:lnTo>
                    <a:pt x="6282385" y="1244600"/>
                  </a:lnTo>
                  <a:lnTo>
                    <a:pt x="6287960" y="1244600"/>
                  </a:lnTo>
                  <a:lnTo>
                    <a:pt x="6299670" y="1231900"/>
                  </a:lnTo>
                  <a:lnTo>
                    <a:pt x="6361824" y="1231900"/>
                  </a:lnTo>
                  <a:lnTo>
                    <a:pt x="6373533" y="1244600"/>
                  </a:lnTo>
                  <a:lnTo>
                    <a:pt x="6379096" y="1244600"/>
                  </a:lnTo>
                  <a:lnTo>
                    <a:pt x="6389649" y="1257300"/>
                  </a:lnTo>
                  <a:lnTo>
                    <a:pt x="6394526" y="1257300"/>
                  </a:lnTo>
                  <a:lnTo>
                    <a:pt x="6403492" y="1270000"/>
                  </a:lnTo>
                  <a:lnTo>
                    <a:pt x="6407493" y="1270000"/>
                  </a:lnTo>
                  <a:lnTo>
                    <a:pt x="6414541" y="1282700"/>
                  </a:lnTo>
                  <a:lnTo>
                    <a:pt x="6417526" y="1282700"/>
                  </a:lnTo>
                  <a:lnTo>
                    <a:pt x="6422390" y="1295400"/>
                  </a:lnTo>
                  <a:lnTo>
                    <a:pt x="6424219" y="1308100"/>
                  </a:lnTo>
                  <a:lnTo>
                    <a:pt x="6426708" y="1320800"/>
                  </a:lnTo>
                  <a:lnTo>
                    <a:pt x="6427330" y="1320800"/>
                  </a:lnTo>
                  <a:lnTo>
                    <a:pt x="6427343" y="1333500"/>
                  </a:lnTo>
                  <a:lnTo>
                    <a:pt x="6633159" y="1333500"/>
                  </a:lnTo>
                  <a:lnTo>
                    <a:pt x="6633159" y="1320800"/>
                  </a:lnTo>
                  <a:lnTo>
                    <a:pt x="6633769" y="1320800"/>
                  </a:lnTo>
                  <a:lnTo>
                    <a:pt x="6636245" y="1308100"/>
                  </a:lnTo>
                  <a:lnTo>
                    <a:pt x="6638074" y="1295400"/>
                  </a:lnTo>
                  <a:lnTo>
                    <a:pt x="6642938" y="1282700"/>
                  </a:lnTo>
                  <a:lnTo>
                    <a:pt x="6645910" y="1282700"/>
                  </a:lnTo>
                  <a:lnTo>
                    <a:pt x="6652958" y="1270000"/>
                  </a:lnTo>
                  <a:lnTo>
                    <a:pt x="6656959" y="1270000"/>
                  </a:lnTo>
                  <a:lnTo>
                    <a:pt x="6665938" y="1257300"/>
                  </a:lnTo>
                  <a:lnTo>
                    <a:pt x="6670815" y="1257300"/>
                  </a:lnTo>
                  <a:lnTo>
                    <a:pt x="6681356" y="1244600"/>
                  </a:lnTo>
                  <a:lnTo>
                    <a:pt x="6686931" y="1244600"/>
                  </a:lnTo>
                  <a:lnTo>
                    <a:pt x="6698640" y="1231900"/>
                  </a:lnTo>
                  <a:lnTo>
                    <a:pt x="6760858" y="1231900"/>
                  </a:lnTo>
                  <a:lnTo>
                    <a:pt x="6772580" y="1244600"/>
                  </a:lnTo>
                  <a:lnTo>
                    <a:pt x="6778142" y="1244600"/>
                  </a:lnTo>
                  <a:lnTo>
                    <a:pt x="6788696" y="1257300"/>
                  </a:lnTo>
                  <a:lnTo>
                    <a:pt x="6793573" y="1257300"/>
                  </a:lnTo>
                  <a:lnTo>
                    <a:pt x="6802539" y="1270000"/>
                  </a:lnTo>
                  <a:lnTo>
                    <a:pt x="6806552" y="1270000"/>
                  </a:lnTo>
                  <a:lnTo>
                    <a:pt x="6813601" y="1282700"/>
                  </a:lnTo>
                  <a:lnTo>
                    <a:pt x="6816572" y="1282700"/>
                  </a:lnTo>
                  <a:lnTo>
                    <a:pt x="6821424" y="1295400"/>
                  </a:lnTo>
                  <a:lnTo>
                    <a:pt x="6823253" y="1308100"/>
                  </a:lnTo>
                  <a:lnTo>
                    <a:pt x="6825729" y="1320800"/>
                  </a:lnTo>
                  <a:lnTo>
                    <a:pt x="6826351" y="1320800"/>
                  </a:lnTo>
                  <a:lnTo>
                    <a:pt x="6826351" y="1333500"/>
                  </a:lnTo>
                  <a:lnTo>
                    <a:pt x="7015734" y="1333500"/>
                  </a:lnTo>
                  <a:lnTo>
                    <a:pt x="7015734" y="1320800"/>
                  </a:lnTo>
                  <a:lnTo>
                    <a:pt x="7016356" y="1320800"/>
                  </a:lnTo>
                  <a:lnTo>
                    <a:pt x="7018833" y="1308100"/>
                  </a:lnTo>
                  <a:lnTo>
                    <a:pt x="7020661" y="1295400"/>
                  </a:lnTo>
                  <a:lnTo>
                    <a:pt x="7025513" y="1282700"/>
                  </a:lnTo>
                  <a:lnTo>
                    <a:pt x="7028497" y="1282700"/>
                  </a:lnTo>
                  <a:lnTo>
                    <a:pt x="7035546" y="1270000"/>
                  </a:lnTo>
                  <a:lnTo>
                    <a:pt x="7039546" y="1270000"/>
                  </a:lnTo>
                  <a:lnTo>
                    <a:pt x="7048513" y="1257300"/>
                  </a:lnTo>
                  <a:lnTo>
                    <a:pt x="7053389" y="1257300"/>
                  </a:lnTo>
                  <a:lnTo>
                    <a:pt x="7063943" y="1244600"/>
                  </a:lnTo>
                  <a:lnTo>
                    <a:pt x="7069506" y="1244600"/>
                  </a:lnTo>
                  <a:lnTo>
                    <a:pt x="7081228" y="1231900"/>
                  </a:lnTo>
                  <a:lnTo>
                    <a:pt x="7143445" y="1231900"/>
                  </a:lnTo>
                  <a:lnTo>
                    <a:pt x="7155167" y="1244600"/>
                  </a:lnTo>
                  <a:lnTo>
                    <a:pt x="7160730" y="1244600"/>
                  </a:lnTo>
                  <a:lnTo>
                    <a:pt x="7171283" y="1257300"/>
                  </a:lnTo>
                  <a:lnTo>
                    <a:pt x="7176160" y="1257300"/>
                  </a:lnTo>
                  <a:lnTo>
                    <a:pt x="7185126" y="1270000"/>
                  </a:lnTo>
                  <a:lnTo>
                    <a:pt x="7189127" y="1270000"/>
                  </a:lnTo>
                  <a:lnTo>
                    <a:pt x="7196175" y="1282700"/>
                  </a:lnTo>
                  <a:lnTo>
                    <a:pt x="7199160" y="1282700"/>
                  </a:lnTo>
                  <a:lnTo>
                    <a:pt x="7204011" y="1295400"/>
                  </a:lnTo>
                  <a:lnTo>
                    <a:pt x="7205840" y="1308100"/>
                  </a:lnTo>
                  <a:lnTo>
                    <a:pt x="7208317" y="1320800"/>
                  </a:lnTo>
                  <a:lnTo>
                    <a:pt x="7208939" y="1320800"/>
                  </a:lnTo>
                  <a:lnTo>
                    <a:pt x="7208939" y="1333500"/>
                  </a:lnTo>
                  <a:lnTo>
                    <a:pt x="7414742" y="1333500"/>
                  </a:lnTo>
                  <a:lnTo>
                    <a:pt x="7414742" y="1320800"/>
                  </a:lnTo>
                  <a:lnTo>
                    <a:pt x="7415365" y="1320800"/>
                  </a:lnTo>
                  <a:lnTo>
                    <a:pt x="7417841" y="1308100"/>
                  </a:lnTo>
                  <a:lnTo>
                    <a:pt x="7419670" y="1295400"/>
                  </a:lnTo>
                  <a:lnTo>
                    <a:pt x="7424521" y="1282700"/>
                  </a:lnTo>
                  <a:lnTo>
                    <a:pt x="7427506" y="1282700"/>
                  </a:lnTo>
                  <a:lnTo>
                    <a:pt x="7434542" y="1270000"/>
                  </a:lnTo>
                  <a:lnTo>
                    <a:pt x="7438555" y="1270000"/>
                  </a:lnTo>
                  <a:lnTo>
                    <a:pt x="7447521" y="1257300"/>
                  </a:lnTo>
                  <a:lnTo>
                    <a:pt x="7452398" y="1257300"/>
                  </a:lnTo>
                  <a:lnTo>
                    <a:pt x="7462952" y="1244600"/>
                  </a:lnTo>
                  <a:lnTo>
                    <a:pt x="7468514" y="1244600"/>
                  </a:lnTo>
                  <a:lnTo>
                    <a:pt x="7480236" y="1231900"/>
                  </a:lnTo>
                  <a:lnTo>
                    <a:pt x="7542454" y="1231900"/>
                  </a:lnTo>
                  <a:lnTo>
                    <a:pt x="7554163" y="1244600"/>
                  </a:lnTo>
                  <a:lnTo>
                    <a:pt x="7559738" y="1244600"/>
                  </a:lnTo>
                  <a:lnTo>
                    <a:pt x="7570279" y="1257300"/>
                  </a:lnTo>
                  <a:lnTo>
                    <a:pt x="7575169" y="1257300"/>
                  </a:lnTo>
                  <a:lnTo>
                    <a:pt x="7584135" y="1270000"/>
                  </a:lnTo>
                  <a:lnTo>
                    <a:pt x="7588136" y="1270000"/>
                  </a:lnTo>
                  <a:lnTo>
                    <a:pt x="7595184" y="1282700"/>
                  </a:lnTo>
                  <a:lnTo>
                    <a:pt x="7598156" y="1282700"/>
                  </a:lnTo>
                  <a:lnTo>
                    <a:pt x="7603020" y="1295400"/>
                  </a:lnTo>
                  <a:lnTo>
                    <a:pt x="7604849" y="1308100"/>
                  </a:lnTo>
                  <a:lnTo>
                    <a:pt x="7607325" y="1320800"/>
                  </a:lnTo>
                  <a:lnTo>
                    <a:pt x="7607948" y="1320800"/>
                  </a:lnTo>
                  <a:lnTo>
                    <a:pt x="7607948" y="1333500"/>
                  </a:lnTo>
                  <a:lnTo>
                    <a:pt x="7813853" y="1333500"/>
                  </a:lnTo>
                  <a:lnTo>
                    <a:pt x="7813853" y="1320800"/>
                  </a:lnTo>
                  <a:lnTo>
                    <a:pt x="7814475" y="1320800"/>
                  </a:lnTo>
                  <a:lnTo>
                    <a:pt x="7816951" y="1308100"/>
                  </a:lnTo>
                  <a:lnTo>
                    <a:pt x="7818780" y="1295400"/>
                  </a:lnTo>
                  <a:lnTo>
                    <a:pt x="7823632" y="1282700"/>
                  </a:lnTo>
                  <a:lnTo>
                    <a:pt x="7826616" y="1282700"/>
                  </a:lnTo>
                  <a:lnTo>
                    <a:pt x="7833665" y="1270000"/>
                  </a:lnTo>
                  <a:lnTo>
                    <a:pt x="7837665" y="1270000"/>
                  </a:lnTo>
                  <a:lnTo>
                    <a:pt x="7846631" y="1257300"/>
                  </a:lnTo>
                  <a:lnTo>
                    <a:pt x="7851508" y="1257300"/>
                  </a:lnTo>
                  <a:lnTo>
                    <a:pt x="7862062" y="1244600"/>
                  </a:lnTo>
                  <a:lnTo>
                    <a:pt x="7867624" y="1244600"/>
                  </a:lnTo>
                  <a:lnTo>
                    <a:pt x="7879347" y="1231900"/>
                  </a:lnTo>
                  <a:lnTo>
                    <a:pt x="7941564" y="1231900"/>
                  </a:lnTo>
                  <a:lnTo>
                    <a:pt x="7953286" y="1244600"/>
                  </a:lnTo>
                  <a:lnTo>
                    <a:pt x="7958849" y="1244600"/>
                  </a:lnTo>
                  <a:lnTo>
                    <a:pt x="7969402" y="1257300"/>
                  </a:lnTo>
                  <a:lnTo>
                    <a:pt x="7974279" y="1257300"/>
                  </a:lnTo>
                  <a:lnTo>
                    <a:pt x="7983245" y="1270000"/>
                  </a:lnTo>
                  <a:lnTo>
                    <a:pt x="7987246" y="1270000"/>
                  </a:lnTo>
                  <a:lnTo>
                    <a:pt x="7994294" y="1282700"/>
                  </a:lnTo>
                  <a:lnTo>
                    <a:pt x="7997279" y="1282700"/>
                  </a:lnTo>
                  <a:lnTo>
                    <a:pt x="8002130" y="1295400"/>
                  </a:lnTo>
                  <a:lnTo>
                    <a:pt x="8003959" y="1308100"/>
                  </a:lnTo>
                  <a:lnTo>
                    <a:pt x="8006435" y="1320800"/>
                  </a:lnTo>
                  <a:lnTo>
                    <a:pt x="8007058" y="1320800"/>
                  </a:lnTo>
                  <a:lnTo>
                    <a:pt x="8007058" y="1333500"/>
                  </a:lnTo>
                  <a:lnTo>
                    <a:pt x="8212861" y="1333500"/>
                  </a:lnTo>
                  <a:lnTo>
                    <a:pt x="8212861" y="1320800"/>
                  </a:lnTo>
                  <a:lnTo>
                    <a:pt x="8213484" y="1320800"/>
                  </a:lnTo>
                  <a:lnTo>
                    <a:pt x="8215960" y="1308100"/>
                  </a:lnTo>
                  <a:lnTo>
                    <a:pt x="8217789" y="1295400"/>
                  </a:lnTo>
                  <a:lnTo>
                    <a:pt x="8222640" y="1282700"/>
                  </a:lnTo>
                  <a:lnTo>
                    <a:pt x="8225625" y="1282700"/>
                  </a:lnTo>
                  <a:lnTo>
                    <a:pt x="8232661" y="1270000"/>
                  </a:lnTo>
                  <a:lnTo>
                    <a:pt x="8236674" y="1270000"/>
                  </a:lnTo>
                  <a:lnTo>
                    <a:pt x="8245640" y="1257300"/>
                  </a:lnTo>
                  <a:lnTo>
                    <a:pt x="8250517" y="1257300"/>
                  </a:lnTo>
                  <a:lnTo>
                    <a:pt x="8261070" y="1244600"/>
                  </a:lnTo>
                  <a:lnTo>
                    <a:pt x="8266633" y="1244600"/>
                  </a:lnTo>
                  <a:lnTo>
                    <a:pt x="8278355" y="1231900"/>
                  </a:lnTo>
                  <a:lnTo>
                    <a:pt x="8340572" y="1231900"/>
                  </a:lnTo>
                  <a:lnTo>
                    <a:pt x="8352282" y="1244600"/>
                  </a:lnTo>
                  <a:lnTo>
                    <a:pt x="8357857" y="1244600"/>
                  </a:lnTo>
                  <a:lnTo>
                    <a:pt x="8368398" y="1257300"/>
                  </a:lnTo>
                  <a:lnTo>
                    <a:pt x="8373288" y="1257300"/>
                  </a:lnTo>
                  <a:lnTo>
                    <a:pt x="8382254" y="1270000"/>
                  </a:lnTo>
                  <a:lnTo>
                    <a:pt x="8386254" y="1270000"/>
                  </a:lnTo>
                  <a:lnTo>
                    <a:pt x="8393303" y="1282700"/>
                  </a:lnTo>
                  <a:lnTo>
                    <a:pt x="8396275" y="1282700"/>
                  </a:lnTo>
                  <a:lnTo>
                    <a:pt x="8401139" y="1295400"/>
                  </a:lnTo>
                  <a:lnTo>
                    <a:pt x="8402968" y="1308100"/>
                  </a:lnTo>
                  <a:lnTo>
                    <a:pt x="8405444" y="1320800"/>
                  </a:lnTo>
                  <a:lnTo>
                    <a:pt x="8406066" y="1320800"/>
                  </a:lnTo>
                  <a:lnTo>
                    <a:pt x="8406066" y="1333500"/>
                  </a:lnTo>
                  <a:lnTo>
                    <a:pt x="8611972" y="1333500"/>
                  </a:lnTo>
                  <a:lnTo>
                    <a:pt x="8611972" y="1320800"/>
                  </a:lnTo>
                  <a:lnTo>
                    <a:pt x="8612594" y="1320800"/>
                  </a:lnTo>
                  <a:lnTo>
                    <a:pt x="8615070" y="1308100"/>
                  </a:lnTo>
                  <a:lnTo>
                    <a:pt x="8616899" y="1295400"/>
                  </a:lnTo>
                  <a:lnTo>
                    <a:pt x="8621751" y="1282700"/>
                  </a:lnTo>
                  <a:lnTo>
                    <a:pt x="8624735" y="1282700"/>
                  </a:lnTo>
                  <a:lnTo>
                    <a:pt x="8631784" y="1270000"/>
                  </a:lnTo>
                  <a:lnTo>
                    <a:pt x="8635784" y="1270000"/>
                  </a:lnTo>
                  <a:lnTo>
                    <a:pt x="8644750" y="1257300"/>
                  </a:lnTo>
                  <a:lnTo>
                    <a:pt x="8649640" y="1257300"/>
                  </a:lnTo>
                  <a:lnTo>
                    <a:pt x="8660181" y="1244600"/>
                  </a:lnTo>
                  <a:lnTo>
                    <a:pt x="8665743" y="1244600"/>
                  </a:lnTo>
                  <a:lnTo>
                    <a:pt x="8677465" y="1231900"/>
                  </a:lnTo>
                  <a:lnTo>
                    <a:pt x="8739683" y="1231900"/>
                  </a:lnTo>
                  <a:lnTo>
                    <a:pt x="8751405" y="1244600"/>
                  </a:lnTo>
                  <a:lnTo>
                    <a:pt x="8756967" y="1244600"/>
                  </a:lnTo>
                  <a:lnTo>
                    <a:pt x="8767521" y="1257300"/>
                  </a:lnTo>
                  <a:lnTo>
                    <a:pt x="8772398" y="1257300"/>
                  </a:lnTo>
                  <a:lnTo>
                    <a:pt x="8781364" y="1270000"/>
                  </a:lnTo>
                  <a:lnTo>
                    <a:pt x="8785365" y="1270000"/>
                  </a:lnTo>
                  <a:lnTo>
                    <a:pt x="8792413" y="1282700"/>
                  </a:lnTo>
                  <a:lnTo>
                    <a:pt x="8795398" y="1282700"/>
                  </a:lnTo>
                  <a:lnTo>
                    <a:pt x="8800249" y="1295400"/>
                  </a:lnTo>
                  <a:lnTo>
                    <a:pt x="8802078" y="1308100"/>
                  </a:lnTo>
                  <a:lnTo>
                    <a:pt x="8804554" y="1320800"/>
                  </a:lnTo>
                  <a:lnTo>
                    <a:pt x="8805177" y="1320800"/>
                  </a:lnTo>
                  <a:lnTo>
                    <a:pt x="8805177" y="1333500"/>
                  </a:lnTo>
                  <a:lnTo>
                    <a:pt x="9011031" y="1333500"/>
                  </a:lnTo>
                  <a:lnTo>
                    <a:pt x="9011031" y="1320800"/>
                  </a:lnTo>
                  <a:lnTo>
                    <a:pt x="9011653" y="1320800"/>
                  </a:lnTo>
                  <a:lnTo>
                    <a:pt x="9014130" y="1308100"/>
                  </a:lnTo>
                  <a:lnTo>
                    <a:pt x="9015959" y="1295400"/>
                  </a:lnTo>
                  <a:lnTo>
                    <a:pt x="9020810" y="1282700"/>
                  </a:lnTo>
                  <a:lnTo>
                    <a:pt x="9023794" y="1282700"/>
                  </a:lnTo>
                  <a:lnTo>
                    <a:pt x="9030843" y="1270000"/>
                  </a:lnTo>
                  <a:lnTo>
                    <a:pt x="9034843" y="1270000"/>
                  </a:lnTo>
                  <a:lnTo>
                    <a:pt x="9043810" y="1257300"/>
                  </a:lnTo>
                  <a:lnTo>
                    <a:pt x="9048699" y="1257300"/>
                  </a:lnTo>
                  <a:lnTo>
                    <a:pt x="9059240" y="1244600"/>
                  </a:lnTo>
                  <a:lnTo>
                    <a:pt x="9064803" y="1244600"/>
                  </a:lnTo>
                  <a:lnTo>
                    <a:pt x="9076525" y="1231900"/>
                  </a:lnTo>
                  <a:lnTo>
                    <a:pt x="9138742" y="1231900"/>
                  </a:lnTo>
                  <a:lnTo>
                    <a:pt x="9150464" y="1244600"/>
                  </a:lnTo>
                  <a:lnTo>
                    <a:pt x="9156027" y="1244600"/>
                  </a:lnTo>
                  <a:lnTo>
                    <a:pt x="9166581" y="1257300"/>
                  </a:lnTo>
                  <a:lnTo>
                    <a:pt x="9171457" y="1257300"/>
                  </a:lnTo>
                  <a:lnTo>
                    <a:pt x="9180424" y="1270000"/>
                  </a:lnTo>
                  <a:lnTo>
                    <a:pt x="9184424" y="1270000"/>
                  </a:lnTo>
                  <a:lnTo>
                    <a:pt x="9191473" y="1282700"/>
                  </a:lnTo>
                  <a:lnTo>
                    <a:pt x="9194457" y="1282700"/>
                  </a:lnTo>
                  <a:lnTo>
                    <a:pt x="9199308" y="1295400"/>
                  </a:lnTo>
                  <a:lnTo>
                    <a:pt x="9201137" y="1308100"/>
                  </a:lnTo>
                  <a:lnTo>
                    <a:pt x="9203614" y="1320800"/>
                  </a:lnTo>
                  <a:lnTo>
                    <a:pt x="9204236" y="1320800"/>
                  </a:lnTo>
                  <a:lnTo>
                    <a:pt x="9204236" y="1333500"/>
                  </a:lnTo>
                  <a:lnTo>
                    <a:pt x="9410154" y="1333500"/>
                  </a:lnTo>
                  <a:lnTo>
                    <a:pt x="9410154" y="1320800"/>
                  </a:lnTo>
                  <a:lnTo>
                    <a:pt x="9410763" y="1320800"/>
                  </a:lnTo>
                  <a:lnTo>
                    <a:pt x="9413240" y="1308100"/>
                  </a:lnTo>
                  <a:lnTo>
                    <a:pt x="9415069" y="1295400"/>
                  </a:lnTo>
                  <a:lnTo>
                    <a:pt x="9419933" y="1282700"/>
                  </a:lnTo>
                  <a:lnTo>
                    <a:pt x="9422905" y="1282700"/>
                  </a:lnTo>
                  <a:lnTo>
                    <a:pt x="9429953" y="1270000"/>
                  </a:lnTo>
                  <a:lnTo>
                    <a:pt x="9433954" y="1270000"/>
                  </a:lnTo>
                  <a:lnTo>
                    <a:pt x="9442933" y="1257300"/>
                  </a:lnTo>
                  <a:lnTo>
                    <a:pt x="9447809" y="1257300"/>
                  </a:lnTo>
                  <a:lnTo>
                    <a:pt x="9458350" y="1244600"/>
                  </a:lnTo>
                  <a:lnTo>
                    <a:pt x="9463926" y="1244600"/>
                  </a:lnTo>
                  <a:lnTo>
                    <a:pt x="9475635" y="1231900"/>
                  </a:lnTo>
                  <a:lnTo>
                    <a:pt x="9537852" y="1231900"/>
                  </a:lnTo>
                  <a:lnTo>
                    <a:pt x="9549574" y="1244600"/>
                  </a:lnTo>
                  <a:lnTo>
                    <a:pt x="9555137" y="1244600"/>
                  </a:lnTo>
                  <a:lnTo>
                    <a:pt x="9565691" y="1257300"/>
                  </a:lnTo>
                  <a:lnTo>
                    <a:pt x="9570568" y="1257300"/>
                  </a:lnTo>
                  <a:lnTo>
                    <a:pt x="9579534" y="1270000"/>
                  </a:lnTo>
                  <a:lnTo>
                    <a:pt x="9583547" y="1270000"/>
                  </a:lnTo>
                  <a:lnTo>
                    <a:pt x="9590595" y="1282700"/>
                  </a:lnTo>
                  <a:lnTo>
                    <a:pt x="9593567" y="1282700"/>
                  </a:lnTo>
                  <a:lnTo>
                    <a:pt x="9598419" y="1295400"/>
                  </a:lnTo>
                  <a:lnTo>
                    <a:pt x="9600247" y="1308100"/>
                  </a:lnTo>
                  <a:lnTo>
                    <a:pt x="9602724" y="1320800"/>
                  </a:lnTo>
                  <a:lnTo>
                    <a:pt x="9603346" y="1320800"/>
                  </a:lnTo>
                  <a:lnTo>
                    <a:pt x="9603346" y="1333500"/>
                  </a:lnTo>
                  <a:lnTo>
                    <a:pt x="9809213" y="1333500"/>
                  </a:lnTo>
                  <a:lnTo>
                    <a:pt x="9809213" y="1320800"/>
                  </a:lnTo>
                  <a:lnTo>
                    <a:pt x="9809823" y="1320800"/>
                  </a:lnTo>
                  <a:lnTo>
                    <a:pt x="9812299" y="1308100"/>
                  </a:lnTo>
                  <a:lnTo>
                    <a:pt x="9814128" y="1295400"/>
                  </a:lnTo>
                  <a:lnTo>
                    <a:pt x="9818992" y="1282700"/>
                  </a:lnTo>
                  <a:lnTo>
                    <a:pt x="9821964" y="1282700"/>
                  </a:lnTo>
                  <a:lnTo>
                    <a:pt x="9829013" y="1270000"/>
                  </a:lnTo>
                  <a:lnTo>
                    <a:pt x="9833013" y="1270000"/>
                  </a:lnTo>
                  <a:lnTo>
                    <a:pt x="9841992" y="1257300"/>
                  </a:lnTo>
                  <a:lnTo>
                    <a:pt x="9846869" y="1257300"/>
                  </a:lnTo>
                  <a:lnTo>
                    <a:pt x="9857410" y="1244600"/>
                  </a:lnTo>
                  <a:lnTo>
                    <a:pt x="9862985" y="1244600"/>
                  </a:lnTo>
                  <a:lnTo>
                    <a:pt x="9874694" y="1231900"/>
                  </a:lnTo>
                  <a:lnTo>
                    <a:pt x="9936912" y="1231900"/>
                  </a:lnTo>
                  <a:lnTo>
                    <a:pt x="9948634" y="1244600"/>
                  </a:lnTo>
                  <a:lnTo>
                    <a:pt x="9954196" y="1244600"/>
                  </a:lnTo>
                  <a:lnTo>
                    <a:pt x="9964750" y="1257300"/>
                  </a:lnTo>
                  <a:lnTo>
                    <a:pt x="9969627" y="1257300"/>
                  </a:lnTo>
                  <a:lnTo>
                    <a:pt x="9978593" y="1270000"/>
                  </a:lnTo>
                  <a:lnTo>
                    <a:pt x="9982606" y="1270000"/>
                  </a:lnTo>
                  <a:lnTo>
                    <a:pt x="9989655" y="1282700"/>
                  </a:lnTo>
                  <a:lnTo>
                    <a:pt x="9992627" y="1282700"/>
                  </a:lnTo>
                  <a:lnTo>
                    <a:pt x="9997478" y="1295400"/>
                  </a:lnTo>
                  <a:lnTo>
                    <a:pt x="9999307" y="1308100"/>
                  </a:lnTo>
                  <a:lnTo>
                    <a:pt x="10001783" y="1320800"/>
                  </a:lnTo>
                  <a:lnTo>
                    <a:pt x="10002406" y="1320800"/>
                  </a:lnTo>
                  <a:lnTo>
                    <a:pt x="10002406" y="1333500"/>
                  </a:lnTo>
                  <a:lnTo>
                    <a:pt x="10208323" y="1333500"/>
                  </a:lnTo>
                  <a:lnTo>
                    <a:pt x="10208323" y="1320800"/>
                  </a:lnTo>
                  <a:lnTo>
                    <a:pt x="10208946" y="1320800"/>
                  </a:lnTo>
                  <a:lnTo>
                    <a:pt x="10211422" y="1308100"/>
                  </a:lnTo>
                  <a:lnTo>
                    <a:pt x="10213251" y="1295400"/>
                  </a:lnTo>
                  <a:lnTo>
                    <a:pt x="10218102" y="1282700"/>
                  </a:lnTo>
                  <a:lnTo>
                    <a:pt x="10221074" y="1282700"/>
                  </a:lnTo>
                  <a:lnTo>
                    <a:pt x="10228123" y="1270000"/>
                  </a:lnTo>
                  <a:lnTo>
                    <a:pt x="10232136" y="1270000"/>
                  </a:lnTo>
                  <a:lnTo>
                    <a:pt x="10241102" y="1257300"/>
                  </a:lnTo>
                  <a:lnTo>
                    <a:pt x="10245979" y="1257300"/>
                  </a:lnTo>
                  <a:lnTo>
                    <a:pt x="10256533" y="1244600"/>
                  </a:lnTo>
                  <a:lnTo>
                    <a:pt x="10262095" y="1244600"/>
                  </a:lnTo>
                  <a:lnTo>
                    <a:pt x="10273817" y="1231900"/>
                  </a:lnTo>
                  <a:lnTo>
                    <a:pt x="10336022" y="1231900"/>
                  </a:lnTo>
                  <a:lnTo>
                    <a:pt x="10347744" y="1244600"/>
                  </a:lnTo>
                  <a:lnTo>
                    <a:pt x="10353319" y="1244600"/>
                  </a:lnTo>
                  <a:lnTo>
                    <a:pt x="10363860" y="1257300"/>
                  </a:lnTo>
                  <a:lnTo>
                    <a:pt x="10368737" y="1257300"/>
                  </a:lnTo>
                  <a:lnTo>
                    <a:pt x="10377716" y="1270000"/>
                  </a:lnTo>
                  <a:lnTo>
                    <a:pt x="10381717" y="1270000"/>
                  </a:lnTo>
                  <a:lnTo>
                    <a:pt x="10388765" y="1282700"/>
                  </a:lnTo>
                  <a:lnTo>
                    <a:pt x="10391737" y="1282700"/>
                  </a:lnTo>
                  <a:lnTo>
                    <a:pt x="10396588" y="1295400"/>
                  </a:lnTo>
                  <a:lnTo>
                    <a:pt x="10398430" y="1308100"/>
                  </a:lnTo>
                  <a:lnTo>
                    <a:pt x="10400906" y="1320800"/>
                  </a:lnTo>
                  <a:lnTo>
                    <a:pt x="10401516" y="1320800"/>
                  </a:lnTo>
                  <a:lnTo>
                    <a:pt x="10401516" y="1333500"/>
                  </a:lnTo>
                  <a:lnTo>
                    <a:pt x="10585006" y="1333500"/>
                  </a:lnTo>
                  <a:lnTo>
                    <a:pt x="10585006" y="1231900"/>
                  </a:lnTo>
                  <a:lnTo>
                    <a:pt x="10585006" y="1168400"/>
                  </a:lnTo>
                  <a:lnTo>
                    <a:pt x="10556723" y="1168400"/>
                  </a:lnTo>
                  <a:lnTo>
                    <a:pt x="10550677" y="1155700"/>
                  </a:lnTo>
                  <a:lnTo>
                    <a:pt x="10533393" y="1155700"/>
                  </a:lnTo>
                  <a:lnTo>
                    <a:pt x="10522839" y="1143000"/>
                  </a:lnTo>
                  <a:lnTo>
                    <a:pt x="10517962" y="1143000"/>
                  </a:lnTo>
                  <a:lnTo>
                    <a:pt x="10508996" y="1130300"/>
                  </a:lnTo>
                  <a:lnTo>
                    <a:pt x="10504983" y="1130300"/>
                  </a:lnTo>
                  <a:lnTo>
                    <a:pt x="10497934" y="1117600"/>
                  </a:lnTo>
                  <a:lnTo>
                    <a:pt x="10494962" y="1117600"/>
                  </a:lnTo>
                  <a:lnTo>
                    <a:pt x="10490111" y="1104900"/>
                  </a:lnTo>
                  <a:lnTo>
                    <a:pt x="10488282" y="1092200"/>
                  </a:lnTo>
                  <a:lnTo>
                    <a:pt x="10485806" y="1079500"/>
                  </a:lnTo>
                  <a:lnTo>
                    <a:pt x="10485183" y="1079500"/>
                  </a:lnTo>
                  <a:lnTo>
                    <a:pt x="10485183" y="1066800"/>
                  </a:lnTo>
                  <a:lnTo>
                    <a:pt x="10485806" y="1054100"/>
                  </a:lnTo>
                  <a:lnTo>
                    <a:pt x="10488282" y="1041400"/>
                  </a:lnTo>
                  <a:lnTo>
                    <a:pt x="10490111" y="1041400"/>
                  </a:lnTo>
                  <a:lnTo>
                    <a:pt x="10494962" y="1028700"/>
                  </a:lnTo>
                  <a:lnTo>
                    <a:pt x="10497934" y="1016000"/>
                  </a:lnTo>
                  <a:lnTo>
                    <a:pt x="10504983" y="1003300"/>
                  </a:lnTo>
                  <a:lnTo>
                    <a:pt x="10508996" y="1003300"/>
                  </a:lnTo>
                  <a:lnTo>
                    <a:pt x="10517962" y="990600"/>
                  </a:lnTo>
                  <a:lnTo>
                    <a:pt x="10533393" y="990600"/>
                  </a:lnTo>
                  <a:lnTo>
                    <a:pt x="10538955" y="977900"/>
                  </a:lnTo>
                  <a:lnTo>
                    <a:pt x="10585006" y="977900"/>
                  </a:lnTo>
                  <a:lnTo>
                    <a:pt x="10585006" y="762000"/>
                  </a:lnTo>
                  <a:lnTo>
                    <a:pt x="10538955" y="762000"/>
                  </a:lnTo>
                  <a:lnTo>
                    <a:pt x="10533393" y="749300"/>
                  </a:lnTo>
                  <a:lnTo>
                    <a:pt x="10517962" y="749300"/>
                  </a:lnTo>
                  <a:lnTo>
                    <a:pt x="10508996" y="736600"/>
                  </a:lnTo>
                  <a:lnTo>
                    <a:pt x="10504983" y="723900"/>
                  </a:lnTo>
                  <a:lnTo>
                    <a:pt x="10497947" y="723900"/>
                  </a:lnTo>
                  <a:lnTo>
                    <a:pt x="10494962" y="711200"/>
                  </a:lnTo>
                  <a:lnTo>
                    <a:pt x="10490111" y="698500"/>
                  </a:lnTo>
                  <a:lnTo>
                    <a:pt x="10488282" y="698500"/>
                  </a:lnTo>
                  <a:lnTo>
                    <a:pt x="10485806" y="685800"/>
                  </a:lnTo>
                  <a:lnTo>
                    <a:pt x="10485183" y="673100"/>
                  </a:lnTo>
                  <a:lnTo>
                    <a:pt x="10485183" y="660400"/>
                  </a:lnTo>
                  <a:lnTo>
                    <a:pt x="10485806" y="660400"/>
                  </a:lnTo>
                  <a:lnTo>
                    <a:pt x="10488282" y="647700"/>
                  </a:lnTo>
                  <a:lnTo>
                    <a:pt x="10490111" y="635000"/>
                  </a:lnTo>
                  <a:lnTo>
                    <a:pt x="10494962" y="622300"/>
                  </a:lnTo>
                  <a:lnTo>
                    <a:pt x="10497934" y="622300"/>
                  </a:lnTo>
                  <a:lnTo>
                    <a:pt x="10504983" y="609600"/>
                  </a:lnTo>
                  <a:lnTo>
                    <a:pt x="10508996" y="609600"/>
                  </a:lnTo>
                  <a:lnTo>
                    <a:pt x="10517962" y="596900"/>
                  </a:lnTo>
                  <a:lnTo>
                    <a:pt x="10522839" y="596900"/>
                  </a:lnTo>
                  <a:lnTo>
                    <a:pt x="10533393" y="584200"/>
                  </a:lnTo>
                  <a:lnTo>
                    <a:pt x="10538955" y="584200"/>
                  </a:lnTo>
                  <a:lnTo>
                    <a:pt x="10550677" y="571500"/>
                  </a:lnTo>
                  <a:lnTo>
                    <a:pt x="10585006" y="571500"/>
                  </a:lnTo>
                  <a:lnTo>
                    <a:pt x="10585006" y="368300"/>
                  </a:lnTo>
                  <a:lnTo>
                    <a:pt x="10550677" y="368300"/>
                  </a:lnTo>
                  <a:lnTo>
                    <a:pt x="10538955" y="355600"/>
                  </a:lnTo>
                  <a:lnTo>
                    <a:pt x="10533393" y="355600"/>
                  </a:lnTo>
                  <a:lnTo>
                    <a:pt x="10522839" y="342900"/>
                  </a:lnTo>
                  <a:lnTo>
                    <a:pt x="10517962" y="342900"/>
                  </a:lnTo>
                  <a:lnTo>
                    <a:pt x="10508996" y="330200"/>
                  </a:lnTo>
                  <a:lnTo>
                    <a:pt x="10504983" y="330200"/>
                  </a:lnTo>
                  <a:lnTo>
                    <a:pt x="10497934" y="317500"/>
                  </a:lnTo>
                  <a:lnTo>
                    <a:pt x="10494962" y="317500"/>
                  </a:lnTo>
                  <a:lnTo>
                    <a:pt x="10490111" y="304800"/>
                  </a:lnTo>
                  <a:lnTo>
                    <a:pt x="10488282" y="292100"/>
                  </a:lnTo>
                  <a:lnTo>
                    <a:pt x="10485806" y="279400"/>
                  </a:lnTo>
                  <a:lnTo>
                    <a:pt x="10485183" y="279400"/>
                  </a:lnTo>
                  <a:lnTo>
                    <a:pt x="10485183" y="266700"/>
                  </a:lnTo>
                  <a:lnTo>
                    <a:pt x="10485806" y="254000"/>
                  </a:lnTo>
                  <a:lnTo>
                    <a:pt x="10488282" y="241300"/>
                  </a:lnTo>
                  <a:lnTo>
                    <a:pt x="10490111" y="241300"/>
                  </a:lnTo>
                  <a:lnTo>
                    <a:pt x="10494962" y="228600"/>
                  </a:lnTo>
                  <a:lnTo>
                    <a:pt x="10497934" y="215900"/>
                  </a:lnTo>
                  <a:lnTo>
                    <a:pt x="10504983" y="215900"/>
                  </a:lnTo>
                  <a:lnTo>
                    <a:pt x="10508996" y="203200"/>
                  </a:lnTo>
                  <a:lnTo>
                    <a:pt x="10517962" y="190500"/>
                  </a:lnTo>
                  <a:lnTo>
                    <a:pt x="10533393" y="190500"/>
                  </a:lnTo>
                  <a:lnTo>
                    <a:pt x="10538955" y="177800"/>
                  </a:lnTo>
                  <a:lnTo>
                    <a:pt x="10585006" y="177800"/>
                  </a:lnTo>
                  <a:lnTo>
                    <a:pt x="10585006" y="88900"/>
                  </a:lnTo>
                  <a:lnTo>
                    <a:pt x="10585006" y="0"/>
                  </a:lnTo>
                  <a:close/>
                </a:path>
                <a:path w="13127355" h="7297420">
                  <a:moveTo>
                    <a:pt x="13127317" y="3086570"/>
                  </a:moveTo>
                  <a:lnTo>
                    <a:pt x="13120307" y="3039364"/>
                  </a:lnTo>
                  <a:lnTo>
                    <a:pt x="13108724" y="2993301"/>
                  </a:lnTo>
                  <a:lnTo>
                    <a:pt x="13092748" y="2948673"/>
                  </a:lnTo>
                  <a:lnTo>
                    <a:pt x="13072491" y="2905836"/>
                  </a:lnTo>
                  <a:lnTo>
                    <a:pt x="13048107" y="2865069"/>
                  </a:lnTo>
                  <a:lnTo>
                    <a:pt x="13019710" y="2826715"/>
                  </a:lnTo>
                  <a:lnTo>
                    <a:pt x="12987439" y="2791079"/>
                  </a:lnTo>
                  <a:lnTo>
                    <a:pt x="12951803" y="2758808"/>
                  </a:lnTo>
                  <a:lnTo>
                    <a:pt x="12913449" y="2730423"/>
                  </a:lnTo>
                  <a:lnTo>
                    <a:pt x="12872695" y="2706027"/>
                  </a:lnTo>
                  <a:lnTo>
                    <a:pt x="12829845" y="2685783"/>
                  </a:lnTo>
                  <a:lnTo>
                    <a:pt x="12785230" y="2669794"/>
                  </a:lnTo>
                  <a:lnTo>
                    <a:pt x="12739154" y="2658224"/>
                  </a:lnTo>
                  <a:lnTo>
                    <a:pt x="12691961" y="2651175"/>
                  </a:lnTo>
                  <a:lnTo>
                    <a:pt x="12643942" y="2648801"/>
                  </a:lnTo>
                  <a:lnTo>
                    <a:pt x="485775" y="2648801"/>
                  </a:lnTo>
                  <a:lnTo>
                    <a:pt x="437756" y="2651175"/>
                  </a:lnTo>
                  <a:lnTo>
                    <a:pt x="390563" y="2658224"/>
                  </a:lnTo>
                  <a:lnTo>
                    <a:pt x="344487" y="2669794"/>
                  </a:lnTo>
                  <a:lnTo>
                    <a:pt x="299872" y="2685783"/>
                  </a:lnTo>
                  <a:lnTo>
                    <a:pt x="257022" y="2706027"/>
                  </a:lnTo>
                  <a:lnTo>
                    <a:pt x="216268" y="2730423"/>
                  </a:lnTo>
                  <a:lnTo>
                    <a:pt x="177914" y="2758808"/>
                  </a:lnTo>
                  <a:lnTo>
                    <a:pt x="142278" y="2791079"/>
                  </a:lnTo>
                  <a:lnTo>
                    <a:pt x="110007" y="2826715"/>
                  </a:lnTo>
                  <a:lnTo>
                    <a:pt x="81610" y="2865069"/>
                  </a:lnTo>
                  <a:lnTo>
                    <a:pt x="57226" y="2905836"/>
                  </a:lnTo>
                  <a:lnTo>
                    <a:pt x="36969" y="2948673"/>
                  </a:lnTo>
                  <a:lnTo>
                    <a:pt x="20993" y="2993301"/>
                  </a:lnTo>
                  <a:lnTo>
                    <a:pt x="9423" y="3039364"/>
                  </a:lnTo>
                  <a:lnTo>
                    <a:pt x="2374" y="3086570"/>
                  </a:lnTo>
                  <a:lnTo>
                    <a:pt x="0" y="3134576"/>
                  </a:lnTo>
                  <a:lnTo>
                    <a:pt x="0" y="6811150"/>
                  </a:lnTo>
                  <a:lnTo>
                    <a:pt x="2374" y="6859168"/>
                  </a:lnTo>
                  <a:lnTo>
                    <a:pt x="9423" y="6906361"/>
                  </a:lnTo>
                  <a:lnTo>
                    <a:pt x="20993" y="6952437"/>
                  </a:lnTo>
                  <a:lnTo>
                    <a:pt x="36969" y="6997052"/>
                  </a:lnTo>
                  <a:lnTo>
                    <a:pt x="57226" y="7039902"/>
                  </a:lnTo>
                  <a:lnTo>
                    <a:pt x="81610" y="7080656"/>
                  </a:lnTo>
                  <a:lnTo>
                    <a:pt x="110007" y="7119010"/>
                  </a:lnTo>
                  <a:lnTo>
                    <a:pt x="142278" y="7154646"/>
                  </a:lnTo>
                  <a:lnTo>
                    <a:pt x="177914" y="7186917"/>
                  </a:lnTo>
                  <a:lnTo>
                    <a:pt x="216268" y="7215314"/>
                  </a:lnTo>
                  <a:lnTo>
                    <a:pt x="257022" y="7239698"/>
                  </a:lnTo>
                  <a:lnTo>
                    <a:pt x="299872" y="7259955"/>
                  </a:lnTo>
                  <a:lnTo>
                    <a:pt x="344487" y="7275931"/>
                  </a:lnTo>
                  <a:lnTo>
                    <a:pt x="390563" y="7287501"/>
                  </a:lnTo>
                  <a:lnTo>
                    <a:pt x="437756" y="7294550"/>
                  </a:lnTo>
                  <a:lnTo>
                    <a:pt x="485775" y="7296925"/>
                  </a:lnTo>
                  <a:lnTo>
                    <a:pt x="12643942" y="7296925"/>
                  </a:lnTo>
                  <a:lnTo>
                    <a:pt x="12691961" y="7294550"/>
                  </a:lnTo>
                  <a:lnTo>
                    <a:pt x="12739154" y="7287501"/>
                  </a:lnTo>
                  <a:lnTo>
                    <a:pt x="12785230" y="7275931"/>
                  </a:lnTo>
                  <a:lnTo>
                    <a:pt x="12829845" y="7259955"/>
                  </a:lnTo>
                  <a:lnTo>
                    <a:pt x="12872695" y="7239698"/>
                  </a:lnTo>
                  <a:lnTo>
                    <a:pt x="12913449" y="7215314"/>
                  </a:lnTo>
                  <a:lnTo>
                    <a:pt x="12951803" y="7186917"/>
                  </a:lnTo>
                  <a:lnTo>
                    <a:pt x="12987439" y="7154646"/>
                  </a:lnTo>
                  <a:lnTo>
                    <a:pt x="13019710" y="7119010"/>
                  </a:lnTo>
                  <a:lnTo>
                    <a:pt x="13048107" y="7080656"/>
                  </a:lnTo>
                  <a:lnTo>
                    <a:pt x="13072491" y="7039902"/>
                  </a:lnTo>
                  <a:lnTo>
                    <a:pt x="13092748" y="6997052"/>
                  </a:lnTo>
                  <a:lnTo>
                    <a:pt x="13108724" y="6952437"/>
                  </a:lnTo>
                  <a:lnTo>
                    <a:pt x="13120307" y="6906361"/>
                  </a:lnTo>
                  <a:lnTo>
                    <a:pt x="13127317" y="6859168"/>
                  </a:lnTo>
                  <a:lnTo>
                    <a:pt x="13127317" y="3086570"/>
                  </a:lnTo>
                  <a:close/>
                </a:path>
              </a:pathLst>
            </a:custGeom>
            <a:solidFill>
              <a:srgbClr val="F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43328" y="8237867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5">
                  <a:moveTo>
                    <a:pt x="0" y="475282"/>
                  </a:moveTo>
                  <a:lnTo>
                    <a:pt x="2288" y="428696"/>
                  </a:lnTo>
                  <a:lnTo>
                    <a:pt x="9132" y="382559"/>
                  </a:lnTo>
                  <a:lnTo>
                    <a:pt x="20465" y="337315"/>
                  </a:lnTo>
                  <a:lnTo>
                    <a:pt x="36178" y="293399"/>
                  </a:lnTo>
                  <a:lnTo>
                    <a:pt x="56120" y="251235"/>
                  </a:lnTo>
                  <a:lnTo>
                    <a:pt x="80099" y="211229"/>
                  </a:lnTo>
                  <a:lnTo>
                    <a:pt x="107884" y="173766"/>
                  </a:lnTo>
                  <a:lnTo>
                    <a:pt x="139207" y="139207"/>
                  </a:lnTo>
                  <a:lnTo>
                    <a:pt x="173766" y="107884"/>
                  </a:lnTo>
                  <a:lnTo>
                    <a:pt x="211229" y="80099"/>
                  </a:lnTo>
                  <a:lnTo>
                    <a:pt x="251235" y="56120"/>
                  </a:lnTo>
                  <a:lnTo>
                    <a:pt x="293399" y="36178"/>
                  </a:lnTo>
                  <a:lnTo>
                    <a:pt x="337315" y="20465"/>
                  </a:lnTo>
                  <a:lnTo>
                    <a:pt x="382559" y="9132"/>
                  </a:lnTo>
                  <a:lnTo>
                    <a:pt x="428696" y="2288"/>
                  </a:lnTo>
                  <a:lnTo>
                    <a:pt x="475282" y="0"/>
                  </a:lnTo>
                  <a:lnTo>
                    <a:pt x="486950" y="143"/>
                  </a:lnTo>
                  <a:lnTo>
                    <a:pt x="533465" y="3574"/>
                  </a:lnTo>
                  <a:lnTo>
                    <a:pt x="579421" y="11548"/>
                  </a:lnTo>
                  <a:lnTo>
                    <a:pt x="624373" y="23989"/>
                  </a:lnTo>
                  <a:lnTo>
                    <a:pt x="667890" y="40775"/>
                  </a:lnTo>
                  <a:lnTo>
                    <a:pt x="709551" y="61746"/>
                  </a:lnTo>
                  <a:lnTo>
                    <a:pt x="748957" y="86700"/>
                  </a:lnTo>
                  <a:lnTo>
                    <a:pt x="785727" y="115396"/>
                  </a:lnTo>
                  <a:lnTo>
                    <a:pt x="819507" y="147558"/>
                  </a:lnTo>
                  <a:lnTo>
                    <a:pt x="849972" y="182876"/>
                  </a:lnTo>
                  <a:lnTo>
                    <a:pt x="876828" y="221010"/>
                  </a:lnTo>
                  <a:lnTo>
                    <a:pt x="899818" y="261593"/>
                  </a:lnTo>
                  <a:lnTo>
                    <a:pt x="918719" y="304233"/>
                  </a:lnTo>
                  <a:lnTo>
                    <a:pt x="933349" y="348522"/>
                  </a:lnTo>
                  <a:lnTo>
                    <a:pt x="943568" y="394030"/>
                  </a:lnTo>
                  <a:lnTo>
                    <a:pt x="949277" y="440322"/>
                  </a:lnTo>
                  <a:lnTo>
                    <a:pt x="950565" y="475282"/>
                  </a:lnTo>
                  <a:lnTo>
                    <a:pt x="950422" y="486950"/>
                  </a:lnTo>
                  <a:lnTo>
                    <a:pt x="946990" y="533465"/>
                  </a:lnTo>
                  <a:lnTo>
                    <a:pt x="939016" y="579421"/>
                  </a:lnTo>
                  <a:lnTo>
                    <a:pt x="926575" y="624373"/>
                  </a:lnTo>
                  <a:lnTo>
                    <a:pt x="909789" y="667890"/>
                  </a:lnTo>
                  <a:lnTo>
                    <a:pt x="888818" y="709551"/>
                  </a:lnTo>
                  <a:lnTo>
                    <a:pt x="863864" y="748957"/>
                  </a:lnTo>
                  <a:lnTo>
                    <a:pt x="835168" y="785727"/>
                  </a:lnTo>
                  <a:lnTo>
                    <a:pt x="803006" y="819507"/>
                  </a:lnTo>
                  <a:lnTo>
                    <a:pt x="767688" y="849972"/>
                  </a:lnTo>
                  <a:lnTo>
                    <a:pt x="729554" y="876828"/>
                  </a:lnTo>
                  <a:lnTo>
                    <a:pt x="688971" y="899818"/>
                  </a:lnTo>
                  <a:lnTo>
                    <a:pt x="646331" y="918719"/>
                  </a:lnTo>
                  <a:lnTo>
                    <a:pt x="602043" y="933349"/>
                  </a:lnTo>
                  <a:lnTo>
                    <a:pt x="556534" y="943568"/>
                  </a:lnTo>
                  <a:lnTo>
                    <a:pt x="510243" y="949277"/>
                  </a:lnTo>
                  <a:lnTo>
                    <a:pt x="475282" y="950565"/>
                  </a:lnTo>
                  <a:lnTo>
                    <a:pt x="463615" y="950422"/>
                  </a:lnTo>
                  <a:lnTo>
                    <a:pt x="417099" y="946990"/>
                  </a:lnTo>
                  <a:lnTo>
                    <a:pt x="371144" y="939016"/>
                  </a:lnTo>
                  <a:lnTo>
                    <a:pt x="326191" y="926575"/>
                  </a:lnTo>
                  <a:lnTo>
                    <a:pt x="282675" y="909789"/>
                  </a:lnTo>
                  <a:lnTo>
                    <a:pt x="241013" y="888818"/>
                  </a:lnTo>
                  <a:lnTo>
                    <a:pt x="201608" y="863864"/>
                  </a:lnTo>
                  <a:lnTo>
                    <a:pt x="164838" y="835168"/>
                  </a:lnTo>
                  <a:lnTo>
                    <a:pt x="131058" y="803006"/>
                  </a:lnTo>
                  <a:lnTo>
                    <a:pt x="100592" y="767688"/>
                  </a:lnTo>
                  <a:lnTo>
                    <a:pt x="73736" y="729554"/>
                  </a:lnTo>
                  <a:lnTo>
                    <a:pt x="50746" y="688971"/>
                  </a:lnTo>
                  <a:lnTo>
                    <a:pt x="31846" y="646331"/>
                  </a:lnTo>
                  <a:lnTo>
                    <a:pt x="17215" y="602043"/>
                  </a:lnTo>
                  <a:lnTo>
                    <a:pt x="6996" y="556534"/>
                  </a:lnTo>
                  <a:lnTo>
                    <a:pt x="1287" y="510243"/>
                  </a:lnTo>
                  <a:lnTo>
                    <a:pt x="0" y="475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01543" y="8382343"/>
              <a:ext cx="634365" cy="661670"/>
            </a:xfrm>
            <a:custGeom>
              <a:avLst/>
              <a:gdLst/>
              <a:ahLst/>
              <a:cxnLst/>
              <a:rect l="l" t="t" r="r" b="b"/>
              <a:pathLst>
                <a:path w="634365" h="661670">
                  <a:moveTo>
                    <a:pt x="0" y="328990"/>
                  </a:moveTo>
                  <a:lnTo>
                    <a:pt x="6963" y="274219"/>
                  </a:lnTo>
                  <a:lnTo>
                    <a:pt x="24192" y="241235"/>
                  </a:lnTo>
                  <a:lnTo>
                    <a:pt x="271544" y="240856"/>
                  </a:lnTo>
                  <a:lnTo>
                    <a:pt x="277796" y="192701"/>
                  </a:lnTo>
                  <a:lnTo>
                    <a:pt x="286688" y="144538"/>
                  </a:lnTo>
                  <a:lnTo>
                    <a:pt x="298219" y="96366"/>
                  </a:lnTo>
                  <a:lnTo>
                    <a:pt x="312389" y="48187"/>
                  </a:lnTo>
                  <a:lnTo>
                    <a:pt x="329198" y="0"/>
                  </a:lnTo>
                  <a:lnTo>
                    <a:pt x="371077" y="30622"/>
                  </a:lnTo>
                  <a:lnTo>
                    <a:pt x="411301" y="62513"/>
                  </a:lnTo>
                  <a:lnTo>
                    <a:pt x="449725" y="95788"/>
                  </a:lnTo>
                  <a:lnTo>
                    <a:pt x="486201" y="130558"/>
                  </a:lnTo>
                  <a:lnTo>
                    <a:pt x="520583" y="166937"/>
                  </a:lnTo>
                  <a:lnTo>
                    <a:pt x="552722" y="205038"/>
                  </a:lnTo>
                  <a:lnTo>
                    <a:pt x="582472" y="244975"/>
                  </a:lnTo>
                  <a:lnTo>
                    <a:pt x="609686" y="286860"/>
                  </a:lnTo>
                  <a:lnTo>
                    <a:pt x="634216" y="330806"/>
                  </a:lnTo>
                  <a:lnTo>
                    <a:pt x="609686" y="374756"/>
                  </a:lnTo>
                  <a:lnTo>
                    <a:pt x="582472" y="416644"/>
                  </a:lnTo>
                  <a:lnTo>
                    <a:pt x="552722" y="456583"/>
                  </a:lnTo>
                  <a:lnTo>
                    <a:pt x="520584" y="494688"/>
                  </a:lnTo>
                  <a:lnTo>
                    <a:pt x="486204" y="531071"/>
                  </a:lnTo>
                  <a:lnTo>
                    <a:pt x="449729" y="565847"/>
                  </a:lnTo>
                  <a:lnTo>
                    <a:pt x="411307" y="599128"/>
                  </a:lnTo>
                  <a:lnTo>
                    <a:pt x="371085" y="631029"/>
                  </a:lnTo>
                  <a:lnTo>
                    <a:pt x="329211" y="661663"/>
                  </a:lnTo>
                  <a:lnTo>
                    <a:pt x="312337" y="613354"/>
                  </a:lnTo>
                  <a:lnTo>
                    <a:pt x="298125" y="565033"/>
                  </a:lnTo>
                  <a:lnTo>
                    <a:pt x="286574" y="516700"/>
                  </a:lnTo>
                  <a:lnTo>
                    <a:pt x="277684" y="468356"/>
                  </a:lnTo>
                  <a:lnTo>
                    <a:pt x="271455" y="419998"/>
                  </a:lnTo>
                  <a:lnTo>
                    <a:pt x="24192" y="420377"/>
                  </a:lnTo>
                  <a:lnTo>
                    <a:pt x="5133" y="384668"/>
                  </a:lnTo>
                  <a:lnTo>
                    <a:pt x="0" y="328990"/>
                  </a:lnTo>
                  <a:close/>
                </a:path>
              </a:pathLst>
            </a:custGeom>
            <a:solidFill>
              <a:srgbClr val="61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42443" y="8317447"/>
              <a:ext cx="381028" cy="3088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245129" y="4319980"/>
              <a:ext cx="1120140" cy="958215"/>
            </a:xfrm>
            <a:custGeom>
              <a:avLst/>
              <a:gdLst/>
              <a:ahLst/>
              <a:cxnLst/>
              <a:rect l="l" t="t" r="r" b="b"/>
              <a:pathLst>
                <a:path w="1120140" h="958214">
                  <a:moveTo>
                    <a:pt x="1119543" y="225679"/>
                  </a:moveTo>
                  <a:lnTo>
                    <a:pt x="1113091" y="180924"/>
                  </a:lnTo>
                  <a:lnTo>
                    <a:pt x="1097699" y="137731"/>
                  </a:lnTo>
                  <a:lnTo>
                    <a:pt x="1019835" y="19253"/>
                  </a:lnTo>
                  <a:lnTo>
                    <a:pt x="1006703" y="0"/>
                  </a:lnTo>
                  <a:lnTo>
                    <a:pt x="16713" y="560908"/>
                  </a:lnTo>
                  <a:lnTo>
                    <a:pt x="0" y="609117"/>
                  </a:lnTo>
                  <a:lnTo>
                    <a:pt x="78435" y="724065"/>
                  </a:lnTo>
                  <a:lnTo>
                    <a:pt x="91338" y="743267"/>
                  </a:lnTo>
                  <a:lnTo>
                    <a:pt x="122237" y="777024"/>
                  </a:lnTo>
                  <a:lnTo>
                    <a:pt x="158457" y="803516"/>
                  </a:lnTo>
                  <a:lnTo>
                    <a:pt x="197967" y="822058"/>
                  </a:lnTo>
                  <a:lnTo>
                    <a:pt x="242100" y="833132"/>
                  </a:lnTo>
                  <a:lnTo>
                    <a:pt x="286296" y="835406"/>
                  </a:lnTo>
                  <a:lnTo>
                    <a:pt x="294589" y="834631"/>
                  </a:lnTo>
                  <a:lnTo>
                    <a:pt x="353009" y="822350"/>
                  </a:lnTo>
                  <a:lnTo>
                    <a:pt x="394652" y="802614"/>
                  </a:lnTo>
                  <a:lnTo>
                    <a:pt x="503859" y="736917"/>
                  </a:lnTo>
                  <a:lnTo>
                    <a:pt x="569556" y="846137"/>
                  </a:lnTo>
                  <a:lnTo>
                    <a:pt x="597103" y="883094"/>
                  </a:lnTo>
                  <a:lnTo>
                    <a:pt x="631329" y="913663"/>
                  </a:lnTo>
                  <a:lnTo>
                    <a:pt x="668959" y="935939"/>
                  </a:lnTo>
                  <a:lnTo>
                    <a:pt x="710222" y="950683"/>
                  </a:lnTo>
                  <a:lnTo>
                    <a:pt x="755357" y="957541"/>
                  </a:lnTo>
                  <a:lnTo>
                    <a:pt x="777494" y="957618"/>
                  </a:lnTo>
                  <a:lnTo>
                    <a:pt x="785799" y="956843"/>
                  </a:lnTo>
                  <a:lnTo>
                    <a:pt x="844207" y="944562"/>
                  </a:lnTo>
                  <a:lnTo>
                    <a:pt x="885850" y="924814"/>
                  </a:lnTo>
                  <a:lnTo>
                    <a:pt x="922807" y="897267"/>
                  </a:lnTo>
                  <a:lnTo>
                    <a:pt x="953389" y="863053"/>
                  </a:lnTo>
                  <a:lnTo>
                    <a:pt x="975906" y="824865"/>
                  </a:lnTo>
                  <a:lnTo>
                    <a:pt x="990701" y="782967"/>
                  </a:lnTo>
                  <a:lnTo>
                    <a:pt x="997267" y="739013"/>
                  </a:lnTo>
                  <a:lnTo>
                    <a:pt x="997331" y="716876"/>
                  </a:lnTo>
                  <a:lnTo>
                    <a:pt x="995260" y="694728"/>
                  </a:lnTo>
                  <a:lnTo>
                    <a:pt x="984275" y="650163"/>
                  </a:lnTo>
                  <a:lnTo>
                    <a:pt x="964539" y="608520"/>
                  </a:lnTo>
                  <a:lnTo>
                    <a:pt x="898842" y="499313"/>
                  </a:lnTo>
                  <a:lnTo>
                    <a:pt x="1008062" y="433616"/>
                  </a:lnTo>
                  <a:lnTo>
                    <a:pt x="1045019" y="406069"/>
                  </a:lnTo>
                  <a:lnTo>
                    <a:pt x="1075588" y="371843"/>
                  </a:lnTo>
                  <a:lnTo>
                    <a:pt x="1098118" y="333667"/>
                  </a:lnTo>
                  <a:lnTo>
                    <a:pt x="1112913" y="291757"/>
                  </a:lnTo>
                  <a:lnTo>
                    <a:pt x="1119466" y="247815"/>
                  </a:lnTo>
                  <a:lnTo>
                    <a:pt x="1119543" y="225679"/>
                  </a:lnTo>
                  <a:close/>
                </a:path>
              </a:pathLst>
            </a:custGeom>
            <a:solidFill>
              <a:srgbClr val="122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19536" y="4096647"/>
              <a:ext cx="1062990" cy="1062990"/>
            </a:xfrm>
            <a:custGeom>
              <a:avLst/>
              <a:gdLst/>
              <a:ahLst/>
              <a:cxnLst/>
              <a:rect l="l" t="t" r="r" b="b"/>
              <a:pathLst>
                <a:path w="1062990" h="1062989">
                  <a:moveTo>
                    <a:pt x="170243" y="933863"/>
                  </a:moveTo>
                  <a:lnTo>
                    <a:pt x="129573" y="919506"/>
                  </a:lnTo>
                  <a:lnTo>
                    <a:pt x="92130" y="897470"/>
                  </a:lnTo>
                  <a:lnTo>
                    <a:pt x="59156" y="868064"/>
                  </a:lnTo>
                  <a:lnTo>
                    <a:pt x="31890" y="831596"/>
                  </a:lnTo>
                  <a:lnTo>
                    <a:pt x="12451" y="790423"/>
                  </a:lnTo>
                  <a:lnTo>
                    <a:pt x="1923" y="747514"/>
                  </a:lnTo>
                  <a:lnTo>
                    <a:pt x="0" y="704109"/>
                  </a:lnTo>
                  <a:lnTo>
                    <a:pt x="6371" y="661451"/>
                  </a:lnTo>
                  <a:lnTo>
                    <a:pt x="20729" y="620780"/>
                  </a:lnTo>
                  <a:lnTo>
                    <a:pt x="42765" y="583337"/>
                  </a:lnTo>
                  <a:lnTo>
                    <a:pt x="72171" y="550362"/>
                  </a:lnTo>
                  <a:lnTo>
                    <a:pt x="108639" y="523096"/>
                  </a:lnTo>
                  <a:lnTo>
                    <a:pt x="222716" y="454468"/>
                  </a:lnTo>
                  <a:lnTo>
                    <a:pt x="154089" y="340391"/>
                  </a:lnTo>
                  <a:lnTo>
                    <a:pt x="134649" y="299217"/>
                  </a:lnTo>
                  <a:lnTo>
                    <a:pt x="124122" y="256308"/>
                  </a:lnTo>
                  <a:lnTo>
                    <a:pt x="122198" y="212904"/>
                  </a:lnTo>
                  <a:lnTo>
                    <a:pt x="128569" y="170246"/>
                  </a:lnTo>
                  <a:lnTo>
                    <a:pt x="142927" y="129575"/>
                  </a:lnTo>
                  <a:lnTo>
                    <a:pt x="164964" y="92131"/>
                  </a:lnTo>
                  <a:lnTo>
                    <a:pt x="194370" y="59156"/>
                  </a:lnTo>
                  <a:lnTo>
                    <a:pt x="230837" y="31890"/>
                  </a:lnTo>
                  <a:lnTo>
                    <a:pt x="272011" y="12451"/>
                  </a:lnTo>
                  <a:lnTo>
                    <a:pt x="314920" y="1923"/>
                  </a:lnTo>
                  <a:lnTo>
                    <a:pt x="358324" y="0"/>
                  </a:lnTo>
                  <a:lnTo>
                    <a:pt x="400982" y="6371"/>
                  </a:lnTo>
                  <a:lnTo>
                    <a:pt x="441653" y="20729"/>
                  </a:lnTo>
                  <a:lnTo>
                    <a:pt x="479097" y="42765"/>
                  </a:lnTo>
                  <a:lnTo>
                    <a:pt x="512072" y="72171"/>
                  </a:lnTo>
                  <a:lnTo>
                    <a:pt x="539338" y="108639"/>
                  </a:lnTo>
                  <a:lnTo>
                    <a:pt x="607965" y="222716"/>
                  </a:lnTo>
                  <a:lnTo>
                    <a:pt x="722042" y="154089"/>
                  </a:lnTo>
                  <a:lnTo>
                    <a:pt x="763218" y="134650"/>
                  </a:lnTo>
                  <a:lnTo>
                    <a:pt x="806129" y="124123"/>
                  </a:lnTo>
                  <a:lnTo>
                    <a:pt x="849533" y="122199"/>
                  </a:lnTo>
                  <a:lnTo>
                    <a:pt x="892191" y="128570"/>
                  </a:lnTo>
                  <a:lnTo>
                    <a:pt x="932861" y="142928"/>
                  </a:lnTo>
                  <a:lnTo>
                    <a:pt x="970303" y="164964"/>
                  </a:lnTo>
                  <a:lnTo>
                    <a:pt x="1003278" y="194370"/>
                  </a:lnTo>
                  <a:lnTo>
                    <a:pt x="1030543" y="230837"/>
                  </a:lnTo>
                  <a:lnTo>
                    <a:pt x="1049983" y="272011"/>
                  </a:lnTo>
                  <a:lnTo>
                    <a:pt x="1060510" y="314920"/>
                  </a:lnTo>
                  <a:lnTo>
                    <a:pt x="1062434" y="358324"/>
                  </a:lnTo>
                  <a:lnTo>
                    <a:pt x="1056063" y="400982"/>
                  </a:lnTo>
                  <a:lnTo>
                    <a:pt x="1041705" y="441653"/>
                  </a:lnTo>
                  <a:lnTo>
                    <a:pt x="1019668" y="479097"/>
                  </a:lnTo>
                  <a:lnTo>
                    <a:pt x="990262" y="512072"/>
                  </a:lnTo>
                  <a:lnTo>
                    <a:pt x="953795" y="539338"/>
                  </a:lnTo>
                  <a:lnTo>
                    <a:pt x="839717" y="607965"/>
                  </a:lnTo>
                  <a:lnTo>
                    <a:pt x="908345" y="722042"/>
                  </a:lnTo>
                  <a:lnTo>
                    <a:pt x="927784" y="763216"/>
                  </a:lnTo>
                  <a:lnTo>
                    <a:pt x="938312" y="806125"/>
                  </a:lnTo>
                  <a:lnTo>
                    <a:pt x="940235" y="849530"/>
                  </a:lnTo>
                  <a:lnTo>
                    <a:pt x="933864" y="892188"/>
                  </a:lnTo>
                  <a:lnTo>
                    <a:pt x="919506" y="932859"/>
                  </a:lnTo>
                  <a:lnTo>
                    <a:pt x="897470" y="970302"/>
                  </a:lnTo>
                  <a:lnTo>
                    <a:pt x="868064" y="1003277"/>
                  </a:lnTo>
                  <a:lnTo>
                    <a:pt x="831596" y="1030543"/>
                  </a:lnTo>
                  <a:lnTo>
                    <a:pt x="790420" y="1049982"/>
                  </a:lnTo>
                  <a:lnTo>
                    <a:pt x="747510" y="1060509"/>
                  </a:lnTo>
                  <a:lnTo>
                    <a:pt x="704106" y="1062433"/>
                  </a:lnTo>
                  <a:lnTo>
                    <a:pt x="661448" y="1056062"/>
                  </a:lnTo>
                  <a:lnTo>
                    <a:pt x="620778" y="1041704"/>
                  </a:lnTo>
                  <a:lnTo>
                    <a:pt x="583335" y="1019668"/>
                  </a:lnTo>
                  <a:lnTo>
                    <a:pt x="550361" y="990262"/>
                  </a:lnTo>
                  <a:lnTo>
                    <a:pt x="523096" y="953795"/>
                  </a:lnTo>
                  <a:lnTo>
                    <a:pt x="454468" y="839717"/>
                  </a:lnTo>
                  <a:lnTo>
                    <a:pt x="340391" y="908345"/>
                  </a:lnTo>
                  <a:lnTo>
                    <a:pt x="299215" y="927784"/>
                  </a:lnTo>
                  <a:lnTo>
                    <a:pt x="256305" y="938311"/>
                  </a:lnTo>
                  <a:lnTo>
                    <a:pt x="212900" y="940235"/>
                  </a:lnTo>
                  <a:lnTo>
                    <a:pt x="170243" y="933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13765" y="4090869"/>
              <a:ext cx="1074420" cy="1074420"/>
            </a:xfrm>
            <a:custGeom>
              <a:avLst/>
              <a:gdLst/>
              <a:ahLst/>
              <a:cxnLst/>
              <a:rect l="l" t="t" r="r" b="b"/>
              <a:pathLst>
                <a:path w="1074419" h="1074420">
                  <a:moveTo>
                    <a:pt x="631183" y="224637"/>
                  </a:moveTo>
                  <a:lnTo>
                    <a:pt x="724896" y="155004"/>
                  </a:lnTo>
                  <a:lnTo>
                    <a:pt x="766545" y="135262"/>
                  </a:lnTo>
                  <a:lnTo>
                    <a:pt x="811108" y="124280"/>
                  </a:lnTo>
                  <a:lnTo>
                    <a:pt x="833253" y="122206"/>
                  </a:lnTo>
                  <a:lnTo>
                    <a:pt x="855391" y="122277"/>
                  </a:lnTo>
                  <a:lnTo>
                    <a:pt x="899341" y="128840"/>
                  </a:lnTo>
                  <a:lnTo>
                    <a:pt x="941253" y="143636"/>
                  </a:lnTo>
                  <a:lnTo>
                    <a:pt x="966420" y="157613"/>
                  </a:lnTo>
                  <a:lnTo>
                    <a:pt x="896608" y="139861"/>
                  </a:lnTo>
                  <a:lnTo>
                    <a:pt x="853787" y="133543"/>
                  </a:lnTo>
                  <a:lnTo>
                    <a:pt x="811194" y="135685"/>
                  </a:lnTo>
                  <a:lnTo>
                    <a:pt x="769845" y="146133"/>
                  </a:lnTo>
                  <a:lnTo>
                    <a:pt x="730757" y="164735"/>
                  </a:lnTo>
                  <a:lnTo>
                    <a:pt x="631183" y="224637"/>
                  </a:lnTo>
                  <a:close/>
                </a:path>
                <a:path w="1074419" h="1074420">
                  <a:moveTo>
                    <a:pt x="174660" y="945155"/>
                  </a:moveTo>
                  <a:lnTo>
                    <a:pt x="132205" y="930102"/>
                  </a:lnTo>
                  <a:lnTo>
                    <a:pt x="94567" y="907835"/>
                  </a:lnTo>
                  <a:lnTo>
                    <a:pt x="60342" y="877257"/>
                  </a:lnTo>
                  <a:lnTo>
                    <a:pt x="32798" y="840301"/>
                  </a:lnTo>
                  <a:lnTo>
                    <a:pt x="13056" y="798652"/>
                  </a:lnTo>
                  <a:lnTo>
                    <a:pt x="2074" y="754089"/>
                  </a:lnTo>
                  <a:lnTo>
                    <a:pt x="0" y="731943"/>
                  </a:lnTo>
                  <a:lnTo>
                    <a:pt x="71" y="709803"/>
                  </a:lnTo>
                  <a:lnTo>
                    <a:pt x="6634" y="665855"/>
                  </a:lnTo>
                  <a:lnTo>
                    <a:pt x="21423" y="623955"/>
                  </a:lnTo>
                  <a:lnTo>
                    <a:pt x="43952" y="585771"/>
                  </a:lnTo>
                  <a:lnTo>
                    <a:pt x="74530" y="551546"/>
                  </a:lnTo>
                  <a:lnTo>
                    <a:pt x="111486" y="524001"/>
                  </a:lnTo>
                  <a:lnTo>
                    <a:pt x="220797" y="458248"/>
                  </a:lnTo>
                  <a:lnTo>
                    <a:pt x="220636" y="458207"/>
                  </a:lnTo>
                  <a:lnTo>
                    <a:pt x="155004" y="349097"/>
                  </a:lnTo>
                  <a:lnTo>
                    <a:pt x="135262" y="307449"/>
                  </a:lnTo>
                  <a:lnTo>
                    <a:pt x="124280" y="262886"/>
                  </a:lnTo>
                  <a:lnTo>
                    <a:pt x="122206" y="240739"/>
                  </a:lnTo>
                  <a:lnTo>
                    <a:pt x="122278" y="218599"/>
                  </a:lnTo>
                  <a:lnTo>
                    <a:pt x="128857" y="174596"/>
                  </a:lnTo>
                  <a:lnTo>
                    <a:pt x="143630" y="132751"/>
                  </a:lnTo>
                  <a:lnTo>
                    <a:pt x="166158" y="94567"/>
                  </a:lnTo>
                  <a:lnTo>
                    <a:pt x="196736" y="60342"/>
                  </a:lnTo>
                  <a:lnTo>
                    <a:pt x="233692" y="32798"/>
                  </a:lnTo>
                  <a:lnTo>
                    <a:pt x="275341" y="13055"/>
                  </a:lnTo>
                  <a:lnTo>
                    <a:pt x="319904" y="2074"/>
                  </a:lnTo>
                  <a:lnTo>
                    <a:pt x="342051" y="0"/>
                  </a:lnTo>
                  <a:lnTo>
                    <a:pt x="364191" y="71"/>
                  </a:lnTo>
                  <a:lnTo>
                    <a:pt x="408138" y="6634"/>
                  </a:lnTo>
                  <a:lnTo>
                    <a:pt x="450585" y="21685"/>
                  </a:lnTo>
                  <a:lnTo>
                    <a:pt x="475514" y="35594"/>
                  </a:lnTo>
                  <a:lnTo>
                    <a:pt x="406477" y="18039"/>
                  </a:lnTo>
                  <a:lnTo>
                    <a:pt x="365708" y="11751"/>
                  </a:lnTo>
                  <a:lnTo>
                    <a:pt x="322028" y="13308"/>
                  </a:lnTo>
                  <a:lnTo>
                    <a:pt x="279922" y="23522"/>
                  </a:lnTo>
                  <a:lnTo>
                    <a:pt x="239551" y="42537"/>
                  </a:lnTo>
                  <a:lnTo>
                    <a:pt x="204806" y="68351"/>
                  </a:lnTo>
                  <a:lnTo>
                    <a:pt x="176203" y="99983"/>
                  </a:lnTo>
                  <a:lnTo>
                    <a:pt x="154353" y="136607"/>
                  </a:lnTo>
                  <a:lnTo>
                    <a:pt x="139868" y="177396"/>
                  </a:lnTo>
                  <a:lnTo>
                    <a:pt x="133550" y="220216"/>
                  </a:lnTo>
                  <a:lnTo>
                    <a:pt x="135691" y="262810"/>
                  </a:lnTo>
                  <a:lnTo>
                    <a:pt x="146139" y="304159"/>
                  </a:lnTo>
                  <a:lnTo>
                    <a:pt x="164741" y="343246"/>
                  </a:lnTo>
                  <a:lnTo>
                    <a:pt x="236295" y="462188"/>
                  </a:lnTo>
                  <a:lnTo>
                    <a:pt x="117353" y="533742"/>
                  </a:lnTo>
                  <a:lnTo>
                    <a:pt x="77344" y="564576"/>
                  </a:lnTo>
                  <a:lnTo>
                    <a:pt x="46355" y="602483"/>
                  </a:lnTo>
                  <a:lnTo>
                    <a:pt x="24837" y="645644"/>
                  </a:lnTo>
                  <a:lnTo>
                    <a:pt x="19025" y="669006"/>
                  </a:lnTo>
                  <a:lnTo>
                    <a:pt x="13245" y="692240"/>
                  </a:lnTo>
                  <a:lnTo>
                    <a:pt x="12030" y="740453"/>
                  </a:lnTo>
                  <a:lnTo>
                    <a:pt x="21645" y="788463"/>
                  </a:lnTo>
                  <a:lnTo>
                    <a:pt x="42543" y="834452"/>
                  </a:lnTo>
                  <a:lnTo>
                    <a:pt x="73376" y="874461"/>
                  </a:lnTo>
                  <a:lnTo>
                    <a:pt x="111283" y="905452"/>
                  </a:lnTo>
                  <a:lnTo>
                    <a:pt x="154444" y="926970"/>
                  </a:lnTo>
                  <a:lnTo>
                    <a:pt x="249009" y="951015"/>
                  </a:lnTo>
                  <a:lnTo>
                    <a:pt x="240747" y="951789"/>
                  </a:lnTo>
                  <a:lnTo>
                    <a:pt x="218607" y="951717"/>
                  </a:lnTo>
                  <a:lnTo>
                    <a:pt x="196552" y="949504"/>
                  </a:lnTo>
                  <a:lnTo>
                    <a:pt x="174660" y="945155"/>
                  </a:lnTo>
                  <a:close/>
                </a:path>
                <a:path w="1074419" h="1074420">
                  <a:moveTo>
                    <a:pt x="736412" y="1073575"/>
                  </a:moveTo>
                  <a:lnTo>
                    <a:pt x="668607" y="1056334"/>
                  </a:lnTo>
                  <a:lnTo>
                    <a:pt x="711428" y="1062652"/>
                  </a:lnTo>
                  <a:lnTo>
                    <a:pt x="754021" y="1060511"/>
                  </a:lnTo>
                  <a:lnTo>
                    <a:pt x="795370" y="1050063"/>
                  </a:lnTo>
                  <a:lnTo>
                    <a:pt x="834458" y="1031461"/>
                  </a:lnTo>
                  <a:lnTo>
                    <a:pt x="869203" y="1005646"/>
                  </a:lnTo>
                  <a:lnTo>
                    <a:pt x="897807" y="974014"/>
                  </a:lnTo>
                  <a:lnTo>
                    <a:pt x="919657" y="937390"/>
                  </a:lnTo>
                  <a:lnTo>
                    <a:pt x="934150" y="896544"/>
                  </a:lnTo>
                  <a:lnTo>
                    <a:pt x="940460" y="853781"/>
                  </a:lnTo>
                  <a:lnTo>
                    <a:pt x="938318" y="811188"/>
                  </a:lnTo>
                  <a:lnTo>
                    <a:pt x="927870" y="769839"/>
                  </a:lnTo>
                  <a:lnTo>
                    <a:pt x="909268" y="730751"/>
                  </a:lnTo>
                  <a:lnTo>
                    <a:pt x="837653" y="611707"/>
                  </a:lnTo>
                  <a:lnTo>
                    <a:pt x="837815" y="611748"/>
                  </a:lnTo>
                  <a:lnTo>
                    <a:pt x="956656" y="540255"/>
                  </a:lnTo>
                  <a:lnTo>
                    <a:pt x="991401" y="514441"/>
                  </a:lnTo>
                  <a:lnTo>
                    <a:pt x="1020005" y="482808"/>
                  </a:lnTo>
                  <a:lnTo>
                    <a:pt x="1041855" y="446185"/>
                  </a:lnTo>
                  <a:lnTo>
                    <a:pt x="1056349" y="405338"/>
                  </a:lnTo>
                  <a:lnTo>
                    <a:pt x="1062658" y="362576"/>
                  </a:lnTo>
                  <a:lnTo>
                    <a:pt x="1060517" y="319982"/>
                  </a:lnTo>
                  <a:lnTo>
                    <a:pt x="1050069" y="278633"/>
                  </a:lnTo>
                  <a:lnTo>
                    <a:pt x="1031467" y="239545"/>
                  </a:lnTo>
                  <a:lnTo>
                    <a:pt x="1005848" y="205010"/>
                  </a:lnTo>
                  <a:lnTo>
                    <a:pt x="974478" y="176532"/>
                  </a:lnTo>
                  <a:lnTo>
                    <a:pt x="938168" y="154712"/>
                  </a:lnTo>
                  <a:lnTo>
                    <a:pt x="897731" y="140147"/>
                  </a:lnTo>
                  <a:lnTo>
                    <a:pt x="966420" y="157613"/>
                  </a:lnTo>
                  <a:lnTo>
                    <a:pt x="997347" y="180621"/>
                  </a:lnTo>
                  <a:lnTo>
                    <a:pt x="1028285" y="214446"/>
                  </a:lnTo>
                  <a:lnTo>
                    <a:pt x="1052149" y="254114"/>
                  </a:lnTo>
                  <a:lnTo>
                    <a:pt x="1067537" y="297297"/>
                  </a:lnTo>
                  <a:lnTo>
                    <a:pt x="1073994" y="342050"/>
                  </a:lnTo>
                  <a:lnTo>
                    <a:pt x="1073922" y="364191"/>
                  </a:lnTo>
                  <a:lnTo>
                    <a:pt x="1067359" y="408138"/>
                  </a:lnTo>
                  <a:lnTo>
                    <a:pt x="1052567" y="450038"/>
                  </a:lnTo>
                  <a:lnTo>
                    <a:pt x="1030041" y="488223"/>
                  </a:lnTo>
                  <a:lnTo>
                    <a:pt x="999464" y="522447"/>
                  </a:lnTo>
                  <a:lnTo>
                    <a:pt x="962507" y="549992"/>
                  </a:lnTo>
                  <a:lnTo>
                    <a:pt x="853296" y="615685"/>
                  </a:lnTo>
                  <a:lnTo>
                    <a:pt x="918989" y="724896"/>
                  </a:lnTo>
                  <a:lnTo>
                    <a:pt x="938731" y="766544"/>
                  </a:lnTo>
                  <a:lnTo>
                    <a:pt x="949713" y="811108"/>
                  </a:lnTo>
                  <a:lnTo>
                    <a:pt x="951787" y="833254"/>
                  </a:lnTo>
                  <a:lnTo>
                    <a:pt x="951716" y="855394"/>
                  </a:lnTo>
                  <a:lnTo>
                    <a:pt x="945153" y="899341"/>
                  </a:lnTo>
                  <a:lnTo>
                    <a:pt x="930360" y="941241"/>
                  </a:lnTo>
                  <a:lnTo>
                    <a:pt x="907835" y="979426"/>
                  </a:lnTo>
                  <a:lnTo>
                    <a:pt x="877257" y="1013651"/>
                  </a:lnTo>
                  <a:lnTo>
                    <a:pt x="840301" y="1041196"/>
                  </a:lnTo>
                  <a:lnTo>
                    <a:pt x="798652" y="1060938"/>
                  </a:lnTo>
                  <a:lnTo>
                    <a:pt x="754089" y="1071919"/>
                  </a:lnTo>
                  <a:lnTo>
                    <a:pt x="736412" y="1073575"/>
                  </a:lnTo>
                  <a:close/>
                </a:path>
                <a:path w="1074419" h="1074420">
                  <a:moveTo>
                    <a:pt x="611815" y="236289"/>
                  </a:moveTo>
                  <a:lnTo>
                    <a:pt x="540261" y="117347"/>
                  </a:lnTo>
                  <a:lnTo>
                    <a:pt x="513905" y="82074"/>
                  </a:lnTo>
                  <a:lnTo>
                    <a:pt x="482027" y="53566"/>
                  </a:lnTo>
                  <a:lnTo>
                    <a:pt x="445821" y="32122"/>
                  </a:lnTo>
                  <a:lnTo>
                    <a:pt x="406485" y="18041"/>
                  </a:lnTo>
                  <a:lnTo>
                    <a:pt x="475514" y="35594"/>
                  </a:lnTo>
                  <a:lnTo>
                    <a:pt x="506144" y="58414"/>
                  </a:lnTo>
                  <a:lnTo>
                    <a:pt x="537081" y="92240"/>
                  </a:lnTo>
                  <a:lnTo>
                    <a:pt x="615685" y="220697"/>
                  </a:lnTo>
                  <a:lnTo>
                    <a:pt x="631183" y="224637"/>
                  </a:lnTo>
                  <a:lnTo>
                    <a:pt x="611815" y="236289"/>
                  </a:lnTo>
                  <a:close/>
                </a:path>
                <a:path w="1074419" h="1074420">
                  <a:moveTo>
                    <a:pt x="249009" y="951015"/>
                  </a:moveTo>
                  <a:lnTo>
                    <a:pt x="154444" y="926970"/>
                  </a:lnTo>
                  <a:lnTo>
                    <a:pt x="201040" y="938563"/>
                  </a:lnTo>
                  <a:lnTo>
                    <a:pt x="249253" y="939778"/>
                  </a:lnTo>
                  <a:lnTo>
                    <a:pt x="297263" y="930162"/>
                  </a:lnTo>
                  <a:lnTo>
                    <a:pt x="343252" y="909262"/>
                  </a:lnTo>
                  <a:lnTo>
                    <a:pt x="462194" y="837708"/>
                  </a:lnTo>
                  <a:lnTo>
                    <a:pt x="473967" y="857278"/>
                  </a:lnTo>
                  <a:lnTo>
                    <a:pt x="458316" y="853298"/>
                  </a:lnTo>
                  <a:lnTo>
                    <a:pt x="349105" y="918991"/>
                  </a:lnTo>
                  <a:lnTo>
                    <a:pt x="328684" y="929944"/>
                  </a:lnTo>
                  <a:lnTo>
                    <a:pt x="307457" y="938733"/>
                  </a:lnTo>
                  <a:lnTo>
                    <a:pt x="285501" y="945332"/>
                  </a:lnTo>
                  <a:lnTo>
                    <a:pt x="262894" y="949715"/>
                  </a:lnTo>
                  <a:lnTo>
                    <a:pt x="249009" y="951015"/>
                  </a:lnTo>
                  <a:close/>
                </a:path>
                <a:path w="1074419" h="1074420">
                  <a:moveTo>
                    <a:pt x="665855" y="1067359"/>
                  </a:moveTo>
                  <a:lnTo>
                    <a:pt x="623417" y="1052310"/>
                  </a:lnTo>
                  <a:lnTo>
                    <a:pt x="585779" y="1030043"/>
                  </a:lnTo>
                  <a:lnTo>
                    <a:pt x="551554" y="999466"/>
                  </a:lnTo>
                  <a:lnTo>
                    <a:pt x="524009" y="962509"/>
                  </a:lnTo>
                  <a:lnTo>
                    <a:pt x="458316" y="853298"/>
                  </a:lnTo>
                  <a:lnTo>
                    <a:pt x="473967" y="857278"/>
                  </a:lnTo>
                  <a:lnTo>
                    <a:pt x="533748" y="956650"/>
                  </a:lnTo>
                  <a:lnTo>
                    <a:pt x="559565" y="991394"/>
                  </a:lnTo>
                  <a:lnTo>
                    <a:pt x="591203" y="1019995"/>
                  </a:lnTo>
                  <a:lnTo>
                    <a:pt x="627827" y="1041844"/>
                  </a:lnTo>
                  <a:lnTo>
                    <a:pt x="668607" y="1056334"/>
                  </a:lnTo>
                  <a:lnTo>
                    <a:pt x="736412" y="1073575"/>
                  </a:lnTo>
                  <a:lnTo>
                    <a:pt x="731943" y="1073994"/>
                  </a:lnTo>
                  <a:lnTo>
                    <a:pt x="709803" y="1073922"/>
                  </a:lnTo>
                  <a:lnTo>
                    <a:pt x="687747" y="1071709"/>
                  </a:lnTo>
                  <a:lnTo>
                    <a:pt x="665855" y="1067359"/>
                  </a:lnTo>
                  <a:close/>
                </a:path>
              </a:pathLst>
            </a:custGeom>
            <a:solidFill>
              <a:srgbClr val="122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2341" y="649032"/>
              <a:ext cx="1295827" cy="12264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3972" y="2582854"/>
              <a:ext cx="506095" cy="518795"/>
            </a:xfrm>
            <a:custGeom>
              <a:avLst/>
              <a:gdLst/>
              <a:ahLst/>
              <a:cxnLst/>
              <a:rect l="l" t="t" r="r" b="b"/>
              <a:pathLst>
                <a:path w="506095" h="518794">
                  <a:moveTo>
                    <a:pt x="165003" y="494517"/>
                  </a:moveTo>
                  <a:lnTo>
                    <a:pt x="155369" y="456020"/>
                  </a:lnTo>
                  <a:lnTo>
                    <a:pt x="173665" y="245432"/>
                  </a:lnTo>
                  <a:lnTo>
                    <a:pt x="18712" y="101819"/>
                  </a:lnTo>
                  <a:lnTo>
                    <a:pt x="0" y="66823"/>
                  </a:lnTo>
                  <a:lnTo>
                    <a:pt x="6448" y="30797"/>
                  </a:lnTo>
                  <a:lnTo>
                    <a:pt x="32291" y="4827"/>
                  </a:lnTo>
                  <a:lnTo>
                    <a:pt x="71764" y="0"/>
                  </a:lnTo>
                  <a:lnTo>
                    <a:pt x="463253" y="82967"/>
                  </a:lnTo>
                  <a:lnTo>
                    <a:pt x="497529" y="109688"/>
                  </a:lnTo>
                  <a:lnTo>
                    <a:pt x="505817" y="137836"/>
                  </a:lnTo>
                  <a:lnTo>
                    <a:pt x="505799" y="142750"/>
                  </a:lnTo>
                  <a:lnTo>
                    <a:pt x="263038" y="495756"/>
                  </a:lnTo>
                  <a:lnTo>
                    <a:pt x="230539" y="518710"/>
                  </a:lnTo>
                  <a:lnTo>
                    <a:pt x="193960" y="516855"/>
                  </a:lnTo>
                  <a:lnTo>
                    <a:pt x="165003" y="4945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0416" y="2545589"/>
              <a:ext cx="565785" cy="581660"/>
            </a:xfrm>
            <a:custGeom>
              <a:avLst/>
              <a:gdLst/>
              <a:ahLst/>
              <a:cxnLst/>
              <a:rect l="l" t="t" r="r" b="b"/>
              <a:pathLst>
                <a:path w="565785" h="581660">
                  <a:moveTo>
                    <a:pt x="10820" y="131872"/>
                  </a:moveTo>
                  <a:lnTo>
                    <a:pt x="0" y="90135"/>
                  </a:lnTo>
                  <a:lnTo>
                    <a:pt x="254" y="82904"/>
                  </a:lnTo>
                  <a:lnTo>
                    <a:pt x="13874" y="41866"/>
                  </a:lnTo>
                  <a:lnTo>
                    <a:pt x="44895" y="11825"/>
                  </a:lnTo>
                  <a:lnTo>
                    <a:pt x="50993" y="8639"/>
                  </a:lnTo>
                  <a:lnTo>
                    <a:pt x="51368" y="8443"/>
                  </a:lnTo>
                  <a:lnTo>
                    <a:pt x="58093" y="5596"/>
                  </a:lnTo>
                  <a:lnTo>
                    <a:pt x="64628" y="3444"/>
                  </a:lnTo>
                  <a:lnTo>
                    <a:pt x="64982" y="3328"/>
                  </a:lnTo>
                  <a:lnTo>
                    <a:pt x="72034" y="1637"/>
                  </a:lnTo>
                  <a:lnTo>
                    <a:pt x="79249" y="524"/>
                  </a:lnTo>
                  <a:lnTo>
                    <a:pt x="86530" y="0"/>
                  </a:lnTo>
                  <a:lnTo>
                    <a:pt x="93779" y="75"/>
                  </a:lnTo>
                  <a:lnTo>
                    <a:pt x="498581" y="84813"/>
                  </a:lnTo>
                  <a:lnTo>
                    <a:pt x="537063" y="105765"/>
                  </a:lnTo>
                  <a:lnTo>
                    <a:pt x="550527" y="121598"/>
                  </a:lnTo>
                  <a:lnTo>
                    <a:pt x="549790" y="120257"/>
                  </a:lnTo>
                  <a:lnTo>
                    <a:pt x="564443" y="156793"/>
                  </a:lnTo>
                  <a:lnTo>
                    <a:pt x="565536" y="167795"/>
                  </a:lnTo>
                  <a:lnTo>
                    <a:pt x="565503" y="175175"/>
                  </a:lnTo>
                  <a:lnTo>
                    <a:pt x="552796" y="217132"/>
                  </a:lnTo>
                  <a:lnTo>
                    <a:pt x="543271" y="230728"/>
                  </a:lnTo>
                  <a:lnTo>
                    <a:pt x="502152" y="155894"/>
                  </a:lnTo>
                  <a:lnTo>
                    <a:pt x="499272" y="151858"/>
                  </a:lnTo>
                  <a:lnTo>
                    <a:pt x="482517" y="142064"/>
                  </a:lnTo>
                  <a:lnTo>
                    <a:pt x="95844" y="59981"/>
                  </a:lnTo>
                  <a:lnTo>
                    <a:pt x="95712" y="60015"/>
                  </a:lnTo>
                  <a:lnTo>
                    <a:pt x="92511" y="59335"/>
                  </a:lnTo>
                  <a:lnTo>
                    <a:pt x="89284" y="59185"/>
                  </a:lnTo>
                  <a:lnTo>
                    <a:pt x="59401" y="87934"/>
                  </a:lnTo>
                  <a:lnTo>
                    <a:pt x="59430" y="91160"/>
                  </a:lnTo>
                  <a:lnTo>
                    <a:pt x="60550" y="97601"/>
                  </a:lnTo>
                  <a:lnTo>
                    <a:pt x="61612" y="100646"/>
                  </a:lnTo>
                  <a:lnTo>
                    <a:pt x="223345" y="394993"/>
                  </a:lnTo>
                  <a:lnTo>
                    <a:pt x="222940" y="399660"/>
                  </a:lnTo>
                  <a:lnTo>
                    <a:pt x="150219" y="267312"/>
                  </a:lnTo>
                  <a:lnTo>
                    <a:pt x="28891" y="154811"/>
                  </a:lnTo>
                  <a:lnTo>
                    <a:pt x="23677" y="149657"/>
                  </a:lnTo>
                  <a:lnTo>
                    <a:pt x="18953" y="144161"/>
                  </a:lnTo>
                  <a:lnTo>
                    <a:pt x="19031" y="144303"/>
                  </a:lnTo>
                  <a:lnTo>
                    <a:pt x="14690" y="138274"/>
                  </a:lnTo>
                  <a:lnTo>
                    <a:pt x="14893" y="138644"/>
                  </a:lnTo>
                  <a:lnTo>
                    <a:pt x="10820" y="131872"/>
                  </a:lnTo>
                  <a:close/>
                </a:path>
                <a:path w="565785" h="581660">
                  <a:moveTo>
                    <a:pt x="258894" y="580095"/>
                  </a:moveTo>
                  <a:lnTo>
                    <a:pt x="217870" y="505432"/>
                  </a:lnTo>
                  <a:lnTo>
                    <a:pt x="221365" y="510956"/>
                  </a:lnTo>
                  <a:lnTo>
                    <a:pt x="223533" y="513384"/>
                  </a:lnTo>
                  <a:lnTo>
                    <a:pt x="247254" y="522128"/>
                  </a:lnTo>
                  <a:lnTo>
                    <a:pt x="250457" y="521692"/>
                  </a:lnTo>
                  <a:lnTo>
                    <a:pt x="255887" y="520025"/>
                  </a:lnTo>
                  <a:lnTo>
                    <a:pt x="256383" y="519872"/>
                  </a:lnTo>
                  <a:lnTo>
                    <a:pt x="256719" y="519769"/>
                  </a:lnTo>
                  <a:lnTo>
                    <a:pt x="501981" y="186527"/>
                  </a:lnTo>
                  <a:lnTo>
                    <a:pt x="506298" y="169995"/>
                  </a:lnTo>
                  <a:lnTo>
                    <a:pt x="505707" y="165070"/>
                  </a:lnTo>
                  <a:lnTo>
                    <a:pt x="505021" y="162321"/>
                  </a:lnTo>
                  <a:lnTo>
                    <a:pt x="504851" y="162013"/>
                  </a:lnTo>
                  <a:lnTo>
                    <a:pt x="503268" y="157925"/>
                  </a:lnTo>
                  <a:lnTo>
                    <a:pt x="543271" y="230728"/>
                  </a:lnTo>
                  <a:lnTo>
                    <a:pt x="317309" y="543920"/>
                  </a:lnTo>
                  <a:lnTo>
                    <a:pt x="313008" y="549486"/>
                  </a:lnTo>
                  <a:lnTo>
                    <a:pt x="312846" y="549696"/>
                  </a:lnTo>
                  <a:lnTo>
                    <a:pt x="277826" y="574959"/>
                  </a:lnTo>
                  <a:lnTo>
                    <a:pt x="271127" y="577307"/>
                  </a:lnTo>
                  <a:lnTo>
                    <a:pt x="270936" y="577374"/>
                  </a:lnTo>
                  <a:lnTo>
                    <a:pt x="263873" y="579222"/>
                  </a:lnTo>
                  <a:lnTo>
                    <a:pt x="258894" y="580095"/>
                  </a:lnTo>
                  <a:close/>
                </a:path>
                <a:path w="565785" h="581660">
                  <a:moveTo>
                    <a:pt x="223345" y="394993"/>
                  </a:moveTo>
                  <a:lnTo>
                    <a:pt x="64834" y="106510"/>
                  </a:lnTo>
                  <a:lnTo>
                    <a:pt x="66910" y="109175"/>
                  </a:lnTo>
                  <a:lnTo>
                    <a:pt x="66834" y="109037"/>
                  </a:lnTo>
                  <a:lnTo>
                    <a:pt x="226391" y="256938"/>
                  </a:lnTo>
                  <a:lnTo>
                    <a:pt x="228342" y="259431"/>
                  </a:lnTo>
                  <a:lnTo>
                    <a:pt x="232754" y="267461"/>
                  </a:lnTo>
                  <a:lnTo>
                    <a:pt x="233941" y="273072"/>
                  </a:lnTo>
                  <a:lnTo>
                    <a:pt x="223345" y="394993"/>
                  </a:lnTo>
                  <a:close/>
                </a:path>
                <a:path w="565785" h="581660">
                  <a:moveTo>
                    <a:pt x="48286" y="351593"/>
                  </a:moveTo>
                  <a:lnTo>
                    <a:pt x="45053" y="345708"/>
                  </a:lnTo>
                  <a:lnTo>
                    <a:pt x="43546" y="342104"/>
                  </a:lnTo>
                  <a:lnTo>
                    <a:pt x="42782" y="338334"/>
                  </a:lnTo>
                  <a:lnTo>
                    <a:pt x="42754" y="330488"/>
                  </a:lnTo>
                  <a:lnTo>
                    <a:pt x="43491" y="326709"/>
                  </a:lnTo>
                  <a:lnTo>
                    <a:pt x="60982" y="306920"/>
                  </a:lnTo>
                  <a:lnTo>
                    <a:pt x="83205" y="297381"/>
                  </a:lnTo>
                  <a:lnTo>
                    <a:pt x="107900" y="286509"/>
                  </a:lnTo>
                  <a:lnTo>
                    <a:pt x="127422" y="277747"/>
                  </a:lnTo>
                  <a:lnTo>
                    <a:pt x="149928" y="267445"/>
                  </a:lnTo>
                  <a:lnTo>
                    <a:pt x="150219" y="267312"/>
                  </a:lnTo>
                  <a:lnTo>
                    <a:pt x="222940" y="399660"/>
                  </a:lnTo>
                  <a:lnTo>
                    <a:pt x="221438" y="416941"/>
                  </a:lnTo>
                  <a:lnTo>
                    <a:pt x="169983" y="323297"/>
                  </a:lnTo>
                  <a:lnTo>
                    <a:pt x="148511" y="333119"/>
                  </a:lnTo>
                  <a:lnTo>
                    <a:pt x="105563" y="352216"/>
                  </a:lnTo>
                  <a:lnTo>
                    <a:pt x="69850" y="363824"/>
                  </a:lnTo>
                  <a:lnTo>
                    <a:pt x="66276" y="363289"/>
                  </a:lnTo>
                  <a:lnTo>
                    <a:pt x="59491" y="360948"/>
                  </a:lnTo>
                  <a:lnTo>
                    <a:pt x="56190" y="359112"/>
                  </a:lnTo>
                  <a:lnTo>
                    <a:pt x="50575" y="354383"/>
                  </a:lnTo>
                  <a:lnTo>
                    <a:pt x="48286" y="351593"/>
                  </a:lnTo>
                  <a:close/>
                </a:path>
                <a:path w="565785" h="581660">
                  <a:moveTo>
                    <a:pt x="165640" y="533547"/>
                  </a:moveTo>
                  <a:lnTo>
                    <a:pt x="155582" y="491654"/>
                  </a:lnTo>
                  <a:lnTo>
                    <a:pt x="155970" y="484376"/>
                  </a:lnTo>
                  <a:lnTo>
                    <a:pt x="169983" y="323297"/>
                  </a:lnTo>
                  <a:lnTo>
                    <a:pt x="221438" y="416941"/>
                  </a:lnTo>
                  <a:lnTo>
                    <a:pt x="214837" y="492891"/>
                  </a:lnTo>
                  <a:lnTo>
                    <a:pt x="215075" y="496108"/>
                  </a:lnTo>
                  <a:lnTo>
                    <a:pt x="216545" y="502184"/>
                  </a:lnTo>
                  <a:lnTo>
                    <a:pt x="216323" y="501781"/>
                  </a:lnTo>
                  <a:lnTo>
                    <a:pt x="217870" y="505432"/>
                  </a:lnTo>
                  <a:lnTo>
                    <a:pt x="258894" y="580095"/>
                  </a:lnTo>
                  <a:lnTo>
                    <a:pt x="256731" y="580474"/>
                  </a:lnTo>
                  <a:lnTo>
                    <a:pt x="249512" y="581131"/>
                  </a:lnTo>
                  <a:lnTo>
                    <a:pt x="242214" y="581193"/>
                  </a:lnTo>
                  <a:lnTo>
                    <a:pt x="234937" y="580662"/>
                  </a:lnTo>
                  <a:lnTo>
                    <a:pt x="194447" y="565712"/>
                  </a:lnTo>
                  <a:lnTo>
                    <a:pt x="169289" y="539851"/>
                  </a:lnTo>
                  <a:lnTo>
                    <a:pt x="165640" y="5335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562" y="2741140"/>
              <a:ext cx="243184" cy="1458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84258" y="3022915"/>
              <a:ext cx="259715" cy="88900"/>
            </a:xfrm>
            <a:custGeom>
              <a:avLst/>
              <a:gdLst/>
              <a:ahLst/>
              <a:cxnLst/>
              <a:rect l="l" t="t" r="r" b="b"/>
              <a:pathLst>
                <a:path w="259714" h="88900">
                  <a:moveTo>
                    <a:pt x="5779" y="76434"/>
                  </a:moveTo>
                  <a:lnTo>
                    <a:pt x="1966" y="69456"/>
                  </a:lnTo>
                  <a:lnTo>
                    <a:pt x="810" y="65733"/>
                  </a:lnTo>
                  <a:lnTo>
                    <a:pt x="0" y="57820"/>
                  </a:lnTo>
                  <a:lnTo>
                    <a:pt x="376" y="53937"/>
                  </a:lnTo>
                  <a:lnTo>
                    <a:pt x="27448" y="29156"/>
                  </a:lnTo>
                  <a:lnTo>
                    <a:pt x="76535" y="23548"/>
                  </a:lnTo>
                  <a:lnTo>
                    <a:pt x="125784" y="16906"/>
                  </a:lnTo>
                  <a:lnTo>
                    <a:pt x="174980" y="9280"/>
                  </a:lnTo>
                  <a:lnTo>
                    <a:pt x="223905" y="717"/>
                  </a:lnTo>
                  <a:lnTo>
                    <a:pt x="227780" y="0"/>
                  </a:lnTo>
                  <a:lnTo>
                    <a:pt x="231643" y="50"/>
                  </a:lnTo>
                  <a:lnTo>
                    <a:pt x="258470" y="24484"/>
                  </a:lnTo>
                  <a:lnTo>
                    <a:pt x="259181" y="28352"/>
                  </a:lnTo>
                  <a:lnTo>
                    <a:pt x="234604" y="59053"/>
                  </a:lnTo>
                  <a:lnTo>
                    <a:pt x="184502" y="67805"/>
                  </a:lnTo>
                  <a:lnTo>
                    <a:pt x="134167" y="75585"/>
                  </a:lnTo>
                  <a:lnTo>
                    <a:pt x="83772" y="82370"/>
                  </a:lnTo>
                  <a:lnTo>
                    <a:pt x="29535" y="88618"/>
                  </a:lnTo>
                  <a:lnTo>
                    <a:pt x="25643" y="88318"/>
                  </a:lnTo>
                  <a:lnTo>
                    <a:pt x="17981" y="86155"/>
                  </a:lnTo>
                  <a:lnTo>
                    <a:pt x="14510" y="84375"/>
                  </a:lnTo>
                  <a:lnTo>
                    <a:pt x="8288" y="79418"/>
                  </a:lnTo>
                  <a:lnTo>
                    <a:pt x="5779" y="76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967" y="2309923"/>
              <a:ext cx="220467" cy="1800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186846" y="3061405"/>
              <a:ext cx="260985" cy="63500"/>
            </a:xfrm>
            <a:custGeom>
              <a:avLst/>
              <a:gdLst/>
              <a:ahLst/>
              <a:cxnLst/>
              <a:rect l="l" t="t" r="r" b="b"/>
              <a:pathLst>
                <a:path w="260985" h="63500">
                  <a:moveTo>
                    <a:pt x="3154" y="43507"/>
                  </a:moveTo>
                  <a:lnTo>
                    <a:pt x="543" y="36072"/>
                  </a:lnTo>
                  <a:lnTo>
                    <a:pt x="0" y="32245"/>
                  </a:lnTo>
                  <a:lnTo>
                    <a:pt x="438" y="24373"/>
                  </a:lnTo>
                  <a:lnTo>
                    <a:pt x="27644" y="0"/>
                  </a:lnTo>
                  <a:lnTo>
                    <a:pt x="81170" y="2439"/>
                  </a:lnTo>
                  <a:lnTo>
                    <a:pt x="130891" y="3682"/>
                  </a:lnTo>
                  <a:lnTo>
                    <a:pt x="180577" y="3937"/>
                  </a:lnTo>
                  <a:lnTo>
                    <a:pt x="230059" y="3202"/>
                  </a:lnTo>
                  <a:lnTo>
                    <a:pt x="260427" y="28277"/>
                  </a:lnTo>
                  <a:lnTo>
                    <a:pt x="260611" y="36148"/>
                  </a:lnTo>
                  <a:lnTo>
                    <a:pt x="259946" y="39953"/>
                  </a:lnTo>
                  <a:lnTo>
                    <a:pt x="180837" y="63393"/>
                  </a:lnTo>
                  <a:lnTo>
                    <a:pt x="129965" y="63131"/>
                  </a:lnTo>
                  <a:lnTo>
                    <a:pt x="79055" y="61863"/>
                  </a:lnTo>
                  <a:lnTo>
                    <a:pt x="28281" y="59589"/>
                  </a:lnTo>
                  <a:lnTo>
                    <a:pt x="5122" y="46832"/>
                  </a:lnTo>
                  <a:lnTo>
                    <a:pt x="3154" y="435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359" y="2542470"/>
              <a:ext cx="232231" cy="16486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92041" y="3008818"/>
              <a:ext cx="258445" cy="93980"/>
            </a:xfrm>
            <a:custGeom>
              <a:avLst/>
              <a:gdLst/>
              <a:ahLst/>
              <a:cxnLst/>
              <a:rect l="l" t="t" r="r" b="b"/>
              <a:pathLst>
                <a:path w="258444" h="93980">
                  <a:moveTo>
                    <a:pt x="2911" y="42926"/>
                  </a:moveTo>
                  <a:lnTo>
                    <a:pt x="1464" y="39348"/>
                  </a:lnTo>
                  <a:lnTo>
                    <a:pt x="0" y="31614"/>
                  </a:lnTo>
                  <a:lnTo>
                    <a:pt x="37" y="27753"/>
                  </a:lnTo>
                  <a:lnTo>
                    <a:pt x="845" y="23898"/>
                  </a:lnTo>
                  <a:lnTo>
                    <a:pt x="1651" y="20024"/>
                  </a:lnTo>
                  <a:lnTo>
                    <a:pt x="28470" y="0"/>
                  </a:lnTo>
                  <a:lnTo>
                    <a:pt x="32353" y="56"/>
                  </a:lnTo>
                  <a:lnTo>
                    <a:pt x="36223" y="889"/>
                  </a:lnTo>
                  <a:lnTo>
                    <a:pt x="85116" y="10702"/>
                  </a:lnTo>
                  <a:lnTo>
                    <a:pt x="134152" y="19599"/>
                  </a:lnTo>
                  <a:lnTo>
                    <a:pt x="183179" y="27543"/>
                  </a:lnTo>
                  <a:lnTo>
                    <a:pt x="232047" y="34496"/>
                  </a:lnTo>
                  <a:lnTo>
                    <a:pt x="235949" y="35012"/>
                  </a:lnTo>
                  <a:lnTo>
                    <a:pt x="239602" y="36255"/>
                  </a:lnTo>
                  <a:lnTo>
                    <a:pt x="258040" y="63891"/>
                  </a:lnTo>
                  <a:lnTo>
                    <a:pt x="256990" y="71687"/>
                  </a:lnTo>
                  <a:lnTo>
                    <a:pt x="228031" y="93808"/>
                  </a:lnTo>
                  <a:lnTo>
                    <a:pt x="224128" y="93292"/>
                  </a:lnTo>
                  <a:lnTo>
                    <a:pt x="174176" y="86167"/>
                  </a:lnTo>
                  <a:lnTo>
                    <a:pt x="124032" y="78055"/>
                  </a:lnTo>
                  <a:lnTo>
                    <a:pt x="73873" y="68980"/>
                  </a:lnTo>
                  <a:lnTo>
                    <a:pt x="20018" y="58170"/>
                  </a:lnTo>
                  <a:lnTo>
                    <a:pt x="7231" y="49503"/>
                  </a:lnTo>
                  <a:lnTo>
                    <a:pt x="2911" y="42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8879" y="2899615"/>
              <a:ext cx="250459" cy="12127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20" y="2051822"/>
            <a:ext cx="210612" cy="1939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76313" y="2920847"/>
            <a:ext cx="252598" cy="118465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4886283" y="2859203"/>
            <a:ext cx="518795" cy="536575"/>
          </a:xfrm>
          <a:custGeom>
            <a:avLst/>
            <a:gdLst/>
            <a:ahLst/>
            <a:cxnLst/>
            <a:rect l="l" t="t" r="r" b="b"/>
            <a:pathLst>
              <a:path w="518794" h="536575">
                <a:moveTo>
                  <a:pt x="486666" y="336836"/>
                </a:moveTo>
                <a:lnTo>
                  <a:pt x="515289" y="306560"/>
                </a:lnTo>
                <a:lnTo>
                  <a:pt x="518760" y="268333"/>
                </a:lnTo>
                <a:lnTo>
                  <a:pt x="499848" y="234939"/>
                </a:lnTo>
                <a:lnTo>
                  <a:pt x="461325" y="219164"/>
                </a:lnTo>
                <a:lnTo>
                  <a:pt x="239939" y="206724"/>
                </a:lnTo>
                <a:lnTo>
                  <a:pt x="113531" y="24649"/>
                </a:lnTo>
                <a:lnTo>
                  <a:pt x="79943" y="0"/>
                </a:lnTo>
                <a:lnTo>
                  <a:pt x="41590" y="1322"/>
                </a:lnTo>
                <a:lnTo>
                  <a:pt x="10824" y="24275"/>
                </a:lnTo>
                <a:lnTo>
                  <a:pt x="0" y="64519"/>
                </a:lnTo>
                <a:lnTo>
                  <a:pt x="28540" y="483223"/>
                </a:lnTo>
                <a:lnTo>
                  <a:pt x="51349" y="522670"/>
                </a:lnTo>
                <a:lnTo>
                  <a:pt x="94859" y="536215"/>
                </a:lnTo>
                <a:lnTo>
                  <a:pt x="99978" y="535642"/>
                </a:lnTo>
                <a:lnTo>
                  <a:pt x="110075" y="533217"/>
                </a:lnTo>
                <a:lnTo>
                  <a:pt x="114898" y="531404"/>
                </a:lnTo>
                <a:lnTo>
                  <a:pt x="486666" y="336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78970" y="12042"/>
            <a:ext cx="219624" cy="20273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5390392" y="362323"/>
            <a:ext cx="271780" cy="95885"/>
          </a:xfrm>
          <a:custGeom>
            <a:avLst/>
            <a:gdLst/>
            <a:ahLst/>
            <a:cxnLst/>
            <a:rect l="l" t="t" r="r" b="b"/>
            <a:pathLst>
              <a:path w="271780" h="95884">
                <a:moveTo>
                  <a:pt x="254338" y="59708"/>
                </a:moveTo>
                <a:lnTo>
                  <a:pt x="259303" y="55607"/>
                </a:lnTo>
                <a:lnTo>
                  <a:pt x="264567" y="51278"/>
                </a:lnTo>
                <a:lnTo>
                  <a:pt x="268035" y="45810"/>
                </a:lnTo>
                <a:lnTo>
                  <a:pt x="271378" y="32597"/>
                </a:lnTo>
                <a:lnTo>
                  <a:pt x="270927" y="26139"/>
                </a:lnTo>
                <a:lnTo>
                  <a:pt x="265783" y="13521"/>
                </a:lnTo>
                <a:lnTo>
                  <a:pt x="261590" y="8590"/>
                </a:lnTo>
                <a:lnTo>
                  <a:pt x="249963" y="1483"/>
                </a:lnTo>
                <a:lnTo>
                  <a:pt x="243662" y="0"/>
                </a:lnTo>
                <a:lnTo>
                  <a:pt x="236873" y="587"/>
                </a:lnTo>
                <a:lnTo>
                  <a:pt x="183340" y="6216"/>
                </a:lnTo>
                <a:lnTo>
                  <a:pt x="130093" y="13665"/>
                </a:lnTo>
                <a:lnTo>
                  <a:pt x="77132" y="22932"/>
                </a:lnTo>
                <a:lnTo>
                  <a:pt x="24456" y="34018"/>
                </a:lnTo>
                <a:lnTo>
                  <a:pt x="0" y="63213"/>
                </a:lnTo>
                <a:lnTo>
                  <a:pt x="112" y="67259"/>
                </a:lnTo>
                <a:lnTo>
                  <a:pt x="30218" y="95728"/>
                </a:lnTo>
                <a:lnTo>
                  <a:pt x="34264" y="95615"/>
                </a:lnTo>
                <a:lnTo>
                  <a:pt x="38288" y="94697"/>
                </a:lnTo>
                <a:lnTo>
                  <a:pt x="88861" y="84042"/>
                </a:lnTo>
                <a:lnTo>
                  <a:pt x="139709" y="75136"/>
                </a:lnTo>
                <a:lnTo>
                  <a:pt x="190832" y="67976"/>
                </a:lnTo>
                <a:lnTo>
                  <a:pt x="242230" y="62564"/>
                </a:lnTo>
                <a:lnTo>
                  <a:pt x="248647" y="62027"/>
                </a:lnTo>
                <a:lnTo>
                  <a:pt x="254338" y="59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660962" y="647196"/>
            <a:ext cx="223429" cy="19846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4998856" y="454418"/>
            <a:ext cx="256540" cy="148590"/>
          </a:xfrm>
          <a:custGeom>
            <a:avLst/>
            <a:gdLst/>
            <a:ahLst/>
            <a:cxnLst/>
            <a:rect l="l" t="t" r="r" b="b"/>
            <a:pathLst>
              <a:path w="256540" h="148590">
                <a:moveTo>
                  <a:pt x="241184" y="57527"/>
                </a:moveTo>
                <a:lnTo>
                  <a:pt x="249021" y="51057"/>
                </a:lnTo>
                <a:lnTo>
                  <a:pt x="252441" y="45776"/>
                </a:lnTo>
                <a:lnTo>
                  <a:pt x="255921" y="33039"/>
                </a:lnTo>
                <a:lnTo>
                  <a:pt x="255660" y="26753"/>
                </a:lnTo>
                <a:lnTo>
                  <a:pt x="221422" y="0"/>
                </a:lnTo>
                <a:lnTo>
                  <a:pt x="217429" y="614"/>
                </a:lnTo>
                <a:lnTo>
                  <a:pt x="163378" y="21421"/>
                </a:lnTo>
                <a:lnTo>
                  <a:pt x="113893" y="42389"/>
                </a:lnTo>
                <a:lnTo>
                  <a:pt x="65102" y="64927"/>
                </a:lnTo>
                <a:lnTo>
                  <a:pt x="17006" y="89034"/>
                </a:lnTo>
                <a:lnTo>
                  <a:pt x="0" y="115255"/>
                </a:lnTo>
                <a:lnTo>
                  <a:pt x="718" y="123481"/>
                </a:lnTo>
                <a:lnTo>
                  <a:pt x="29973" y="148028"/>
                </a:lnTo>
                <a:lnTo>
                  <a:pt x="38200" y="147308"/>
                </a:lnTo>
                <a:lnTo>
                  <a:pt x="42088" y="146174"/>
                </a:lnTo>
                <a:lnTo>
                  <a:pt x="45751" y="144267"/>
                </a:lnTo>
                <a:lnTo>
                  <a:pt x="92008" y="121055"/>
                </a:lnTo>
                <a:lnTo>
                  <a:pt x="138934" y="99354"/>
                </a:lnTo>
                <a:lnTo>
                  <a:pt x="186531" y="79166"/>
                </a:lnTo>
                <a:lnTo>
                  <a:pt x="234797" y="60489"/>
                </a:lnTo>
                <a:lnTo>
                  <a:pt x="238143" y="59274"/>
                </a:lnTo>
                <a:lnTo>
                  <a:pt x="241184" y="57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777450" y="688812"/>
            <a:ext cx="149225" cy="255904"/>
          </a:xfrm>
          <a:custGeom>
            <a:avLst/>
            <a:gdLst/>
            <a:ahLst/>
            <a:cxnLst/>
            <a:rect l="l" t="t" r="r" b="b"/>
            <a:pathLst>
              <a:path w="149225" h="255905">
                <a:moveTo>
                  <a:pt x="48373" y="250953"/>
                </a:moveTo>
                <a:lnTo>
                  <a:pt x="75990" y="201690"/>
                </a:lnTo>
                <a:lnTo>
                  <a:pt x="92303" y="165443"/>
                </a:lnTo>
                <a:lnTo>
                  <a:pt x="108398" y="129308"/>
                </a:lnTo>
                <a:lnTo>
                  <a:pt x="145795" y="44941"/>
                </a:lnTo>
                <a:lnTo>
                  <a:pt x="147666" y="41148"/>
                </a:lnTo>
                <a:lnTo>
                  <a:pt x="148721" y="37142"/>
                </a:lnTo>
                <a:lnTo>
                  <a:pt x="149196" y="28698"/>
                </a:lnTo>
                <a:lnTo>
                  <a:pt x="148598" y="24599"/>
                </a:lnTo>
                <a:lnTo>
                  <a:pt x="114233" y="0"/>
                </a:lnTo>
                <a:lnTo>
                  <a:pt x="110159" y="754"/>
                </a:lnTo>
                <a:lnTo>
                  <a:pt x="89029" y="19582"/>
                </a:lnTo>
                <a:lnTo>
                  <a:pt x="51672" y="103902"/>
                </a:lnTo>
                <a:lnTo>
                  <a:pt x="35664" y="139844"/>
                </a:lnTo>
                <a:lnTo>
                  <a:pt x="19452" y="175855"/>
                </a:lnTo>
                <a:lnTo>
                  <a:pt x="1585" y="214866"/>
                </a:lnTo>
                <a:lnTo>
                  <a:pt x="677" y="218219"/>
                </a:lnTo>
                <a:lnTo>
                  <a:pt x="0" y="225235"/>
                </a:lnTo>
                <a:lnTo>
                  <a:pt x="250" y="228700"/>
                </a:lnTo>
                <a:lnTo>
                  <a:pt x="1928" y="235545"/>
                </a:lnTo>
                <a:lnTo>
                  <a:pt x="28281" y="255872"/>
                </a:lnTo>
                <a:lnTo>
                  <a:pt x="35329" y="255757"/>
                </a:lnTo>
                <a:lnTo>
                  <a:pt x="38745" y="255119"/>
                </a:lnTo>
                <a:lnTo>
                  <a:pt x="45360" y="252683"/>
                </a:lnTo>
                <a:lnTo>
                  <a:pt x="48373" y="250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46259" y="1758576"/>
            <a:ext cx="196008" cy="22649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2310" y="967239"/>
            <a:ext cx="153874" cy="252628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6378640" y="2040698"/>
            <a:ext cx="262255" cy="130810"/>
          </a:xfrm>
          <a:custGeom>
            <a:avLst/>
            <a:gdLst/>
            <a:ahLst/>
            <a:cxnLst/>
            <a:rect l="l" t="t" r="r" b="b"/>
            <a:pathLst>
              <a:path w="262255" h="130810">
                <a:moveTo>
                  <a:pt x="248552" y="56853"/>
                </a:moveTo>
                <a:lnTo>
                  <a:pt x="261908" y="32210"/>
                </a:lnTo>
                <a:lnTo>
                  <a:pt x="261786" y="28440"/>
                </a:lnTo>
                <a:lnTo>
                  <a:pt x="234815" y="283"/>
                </a:lnTo>
                <a:lnTo>
                  <a:pt x="231054" y="0"/>
                </a:lnTo>
                <a:lnTo>
                  <a:pt x="223426" y="824"/>
                </a:lnTo>
                <a:lnTo>
                  <a:pt x="219812" y="1904"/>
                </a:lnTo>
                <a:lnTo>
                  <a:pt x="216397" y="3653"/>
                </a:lnTo>
                <a:lnTo>
                  <a:pt x="194208" y="14455"/>
                </a:lnTo>
                <a:lnTo>
                  <a:pt x="148771" y="33537"/>
                </a:lnTo>
                <a:lnTo>
                  <a:pt x="100660" y="49599"/>
                </a:lnTo>
                <a:lnTo>
                  <a:pt x="50355" y="62995"/>
                </a:lnTo>
                <a:lnTo>
                  <a:pt x="20880" y="69461"/>
                </a:lnTo>
                <a:lnTo>
                  <a:pt x="17163" y="71052"/>
                </a:lnTo>
                <a:lnTo>
                  <a:pt x="0" y="97369"/>
                </a:lnTo>
                <a:lnTo>
                  <a:pt x="43" y="101412"/>
                </a:lnTo>
                <a:lnTo>
                  <a:pt x="29629" y="130320"/>
                </a:lnTo>
                <a:lnTo>
                  <a:pt x="33669" y="130277"/>
                </a:lnTo>
                <a:lnTo>
                  <a:pt x="91803" y="116685"/>
                </a:lnTo>
                <a:lnTo>
                  <a:pt x="145087" y="100858"/>
                </a:lnTo>
                <a:lnTo>
                  <a:pt x="195582" y="81865"/>
                </a:lnTo>
                <a:lnTo>
                  <a:pt x="246613" y="58124"/>
                </a:lnTo>
                <a:lnTo>
                  <a:pt x="248552" y="56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06559" y="317779"/>
            <a:ext cx="310515" cy="247015"/>
          </a:xfrm>
          <a:custGeom>
            <a:avLst/>
            <a:gdLst/>
            <a:ahLst/>
            <a:cxnLst/>
            <a:rect l="l" t="t" r="r" b="b"/>
            <a:pathLst>
              <a:path w="310515" h="247015">
                <a:moveTo>
                  <a:pt x="193141" y="241553"/>
                </a:moveTo>
                <a:lnTo>
                  <a:pt x="199274" y="236484"/>
                </a:lnTo>
                <a:lnTo>
                  <a:pt x="201939" y="233121"/>
                </a:lnTo>
                <a:lnTo>
                  <a:pt x="203884" y="229189"/>
                </a:lnTo>
                <a:lnTo>
                  <a:pt x="217863" y="201637"/>
                </a:lnTo>
                <a:lnTo>
                  <a:pt x="231747" y="175091"/>
                </a:lnTo>
                <a:lnTo>
                  <a:pt x="245542" y="149517"/>
                </a:lnTo>
                <a:lnTo>
                  <a:pt x="259253" y="124881"/>
                </a:lnTo>
                <a:lnTo>
                  <a:pt x="264740" y="120317"/>
                </a:lnTo>
                <a:lnTo>
                  <a:pt x="268226" y="114545"/>
                </a:lnTo>
                <a:lnTo>
                  <a:pt x="287658" y="76562"/>
                </a:lnTo>
                <a:lnTo>
                  <a:pt x="307565" y="44638"/>
                </a:lnTo>
                <a:lnTo>
                  <a:pt x="309038" y="40866"/>
                </a:lnTo>
                <a:lnTo>
                  <a:pt x="310482" y="32735"/>
                </a:lnTo>
                <a:lnTo>
                  <a:pt x="310399" y="28686"/>
                </a:lnTo>
                <a:lnTo>
                  <a:pt x="308620" y="20622"/>
                </a:lnTo>
                <a:lnTo>
                  <a:pt x="280472" y="0"/>
                </a:lnTo>
                <a:lnTo>
                  <a:pt x="276423" y="87"/>
                </a:lnTo>
                <a:lnTo>
                  <a:pt x="245053" y="27069"/>
                </a:lnTo>
                <a:lnTo>
                  <a:pt x="221641" y="65580"/>
                </a:lnTo>
                <a:lnTo>
                  <a:pt x="174628" y="57196"/>
                </a:lnTo>
                <a:lnTo>
                  <a:pt x="127411" y="50438"/>
                </a:lnTo>
                <a:lnTo>
                  <a:pt x="79988" y="45308"/>
                </a:lnTo>
                <a:lnTo>
                  <a:pt x="32361" y="41805"/>
                </a:lnTo>
                <a:lnTo>
                  <a:pt x="28298" y="41667"/>
                </a:lnTo>
                <a:lnTo>
                  <a:pt x="24360" y="42300"/>
                </a:lnTo>
                <a:lnTo>
                  <a:pt x="0" y="75193"/>
                </a:lnTo>
                <a:lnTo>
                  <a:pt x="542" y="79144"/>
                </a:lnTo>
                <a:lnTo>
                  <a:pt x="69132" y="106806"/>
                </a:lnTo>
                <a:lnTo>
                  <a:pt x="109306" y="110916"/>
                </a:lnTo>
                <a:lnTo>
                  <a:pt x="149336" y="116241"/>
                </a:lnTo>
                <a:lnTo>
                  <a:pt x="189223" y="122781"/>
                </a:lnTo>
                <a:lnTo>
                  <a:pt x="179035" y="141686"/>
                </a:lnTo>
                <a:lnTo>
                  <a:pt x="168818" y="161069"/>
                </a:lnTo>
                <a:lnTo>
                  <a:pt x="158557" y="180959"/>
                </a:lnTo>
                <a:lnTo>
                  <a:pt x="146638" y="204575"/>
                </a:lnTo>
                <a:lnTo>
                  <a:pt x="145618" y="207942"/>
                </a:lnTo>
                <a:lnTo>
                  <a:pt x="144736" y="215027"/>
                </a:lnTo>
                <a:lnTo>
                  <a:pt x="144900" y="218541"/>
                </a:lnTo>
                <a:lnTo>
                  <a:pt x="172784" y="246462"/>
                </a:lnTo>
                <a:lnTo>
                  <a:pt x="179923" y="246390"/>
                </a:lnTo>
                <a:lnTo>
                  <a:pt x="183384" y="245759"/>
                </a:lnTo>
                <a:lnTo>
                  <a:pt x="190089" y="243305"/>
                </a:lnTo>
                <a:lnTo>
                  <a:pt x="193141" y="2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212695" y="448690"/>
            <a:ext cx="251364" cy="15593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71229" y="1067531"/>
            <a:ext cx="176069" cy="24085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1703" y="659206"/>
            <a:ext cx="217138" cy="206331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16960073" y="1359804"/>
            <a:ext cx="85725" cy="271780"/>
          </a:xfrm>
          <a:custGeom>
            <a:avLst/>
            <a:gdLst/>
            <a:ahLst/>
            <a:cxnLst/>
            <a:rect l="l" t="t" r="r" b="b"/>
            <a:pathLst>
              <a:path w="85725" h="271780">
                <a:moveTo>
                  <a:pt x="46415" y="268483"/>
                </a:moveTo>
                <a:lnTo>
                  <a:pt x="51625" y="264176"/>
                </a:lnTo>
                <a:lnTo>
                  <a:pt x="56792" y="259929"/>
                </a:lnTo>
                <a:lnTo>
                  <a:pt x="60214" y="254569"/>
                </a:lnTo>
                <a:lnTo>
                  <a:pt x="71105" y="208731"/>
                </a:lnTo>
                <a:lnTo>
                  <a:pt x="78734" y="164328"/>
                </a:lnTo>
                <a:lnTo>
                  <a:pt x="83577" y="119712"/>
                </a:lnTo>
                <a:lnTo>
                  <a:pt x="85634" y="74881"/>
                </a:lnTo>
                <a:lnTo>
                  <a:pt x="84905" y="29837"/>
                </a:lnTo>
                <a:lnTo>
                  <a:pt x="60472" y="600"/>
                </a:lnTo>
                <a:lnTo>
                  <a:pt x="56466" y="0"/>
                </a:lnTo>
                <a:lnTo>
                  <a:pt x="48213" y="394"/>
                </a:lnTo>
                <a:lnTo>
                  <a:pt x="22533" y="28688"/>
                </a:lnTo>
                <a:lnTo>
                  <a:pt x="22735" y="32813"/>
                </a:lnTo>
                <a:lnTo>
                  <a:pt x="23416" y="73992"/>
                </a:lnTo>
                <a:lnTo>
                  <a:pt x="21540" y="114974"/>
                </a:lnTo>
                <a:lnTo>
                  <a:pt x="17107" y="155760"/>
                </a:lnTo>
                <a:lnTo>
                  <a:pt x="10118" y="196350"/>
                </a:lnTo>
                <a:lnTo>
                  <a:pt x="0" y="238791"/>
                </a:lnTo>
                <a:lnTo>
                  <a:pt x="362" y="245206"/>
                </a:lnTo>
                <a:lnTo>
                  <a:pt x="5269" y="257798"/>
                </a:lnTo>
                <a:lnTo>
                  <a:pt x="9342" y="262767"/>
                </a:lnTo>
                <a:lnTo>
                  <a:pt x="20726" y="270050"/>
                </a:lnTo>
                <a:lnTo>
                  <a:pt x="26945" y="271665"/>
                </a:lnTo>
                <a:lnTo>
                  <a:pt x="40437" y="270842"/>
                </a:lnTo>
                <a:lnTo>
                  <a:pt x="46415" y="268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87870" y="950775"/>
            <a:ext cx="116839" cy="266700"/>
          </a:xfrm>
          <a:custGeom>
            <a:avLst/>
            <a:gdLst/>
            <a:ahLst/>
            <a:cxnLst/>
            <a:rect l="l" t="t" r="r" b="b"/>
            <a:pathLst>
              <a:path w="116840" h="266700">
                <a:moveTo>
                  <a:pt x="49433" y="260833"/>
                </a:moveTo>
                <a:lnTo>
                  <a:pt x="62421" y="236041"/>
                </a:lnTo>
                <a:lnTo>
                  <a:pt x="67334" y="188401"/>
                </a:lnTo>
                <a:lnTo>
                  <a:pt x="77470" y="140344"/>
                </a:lnTo>
                <a:lnTo>
                  <a:pt x="92643" y="92534"/>
                </a:lnTo>
                <a:lnTo>
                  <a:pt x="112665" y="45639"/>
                </a:lnTo>
                <a:lnTo>
                  <a:pt x="114604" y="41912"/>
                </a:lnTo>
                <a:lnTo>
                  <a:pt x="115742" y="37955"/>
                </a:lnTo>
                <a:lnTo>
                  <a:pt x="116415" y="29580"/>
                </a:lnTo>
                <a:lnTo>
                  <a:pt x="115923" y="25493"/>
                </a:lnTo>
                <a:lnTo>
                  <a:pt x="113284" y="17518"/>
                </a:lnTo>
                <a:lnTo>
                  <a:pt x="82498" y="0"/>
                </a:lnTo>
                <a:lnTo>
                  <a:pt x="78425" y="606"/>
                </a:lnTo>
                <a:lnTo>
                  <a:pt x="34181" y="71205"/>
                </a:lnTo>
                <a:lnTo>
                  <a:pt x="17129" y="125057"/>
                </a:lnTo>
                <a:lnTo>
                  <a:pt x="5757" y="179296"/>
                </a:lnTo>
                <a:lnTo>
                  <a:pt x="273" y="233175"/>
                </a:lnTo>
                <a:lnTo>
                  <a:pt x="0" y="237344"/>
                </a:lnTo>
                <a:lnTo>
                  <a:pt x="544" y="241402"/>
                </a:lnTo>
                <a:lnTo>
                  <a:pt x="34049" y="266471"/>
                </a:lnTo>
                <a:lnTo>
                  <a:pt x="38096" y="265849"/>
                </a:lnTo>
                <a:lnTo>
                  <a:pt x="45941" y="262973"/>
                </a:lnTo>
                <a:lnTo>
                  <a:pt x="49433" y="2608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529531" y="1354791"/>
            <a:ext cx="202114" cy="217851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5969350" y="2143391"/>
            <a:ext cx="267970" cy="113664"/>
          </a:xfrm>
          <a:custGeom>
            <a:avLst/>
            <a:gdLst/>
            <a:ahLst/>
            <a:cxnLst/>
            <a:rect l="l" t="t" r="r" b="b"/>
            <a:pathLst>
              <a:path w="267969" h="113664">
                <a:moveTo>
                  <a:pt x="251688" y="58816"/>
                </a:moveTo>
                <a:lnTo>
                  <a:pt x="255939" y="55319"/>
                </a:lnTo>
                <a:lnTo>
                  <a:pt x="258596" y="53141"/>
                </a:lnTo>
                <a:lnTo>
                  <a:pt x="260831" y="50592"/>
                </a:lnTo>
                <a:lnTo>
                  <a:pt x="264457" y="44753"/>
                </a:lnTo>
                <a:lnTo>
                  <a:pt x="265751" y="41620"/>
                </a:lnTo>
                <a:lnTo>
                  <a:pt x="267301" y="34925"/>
                </a:lnTo>
                <a:lnTo>
                  <a:pt x="267515" y="31542"/>
                </a:lnTo>
                <a:lnTo>
                  <a:pt x="266823" y="24706"/>
                </a:lnTo>
                <a:lnTo>
                  <a:pt x="237675" y="0"/>
                </a:lnTo>
                <a:lnTo>
                  <a:pt x="234285" y="26"/>
                </a:lnTo>
                <a:lnTo>
                  <a:pt x="184314" y="9164"/>
                </a:lnTo>
                <a:lnTo>
                  <a:pt x="132704" y="20385"/>
                </a:lnTo>
                <a:lnTo>
                  <a:pt x="95425" y="29875"/>
                </a:lnTo>
                <a:lnTo>
                  <a:pt x="58441" y="40459"/>
                </a:lnTo>
                <a:lnTo>
                  <a:pt x="17802" y="53417"/>
                </a:lnTo>
                <a:lnTo>
                  <a:pt x="0" y="83625"/>
                </a:lnTo>
                <a:lnTo>
                  <a:pt x="506" y="87663"/>
                </a:lnTo>
                <a:lnTo>
                  <a:pt x="33507" y="113045"/>
                </a:lnTo>
                <a:lnTo>
                  <a:pt x="37541" y="112499"/>
                </a:lnTo>
                <a:lnTo>
                  <a:pt x="41466" y="111145"/>
                </a:lnTo>
                <a:lnTo>
                  <a:pt x="76402" y="100026"/>
                </a:lnTo>
                <a:lnTo>
                  <a:pt x="147122" y="80926"/>
                </a:lnTo>
                <a:lnTo>
                  <a:pt x="196405" y="70206"/>
                </a:lnTo>
                <a:lnTo>
                  <a:pt x="246850" y="61028"/>
                </a:lnTo>
                <a:lnTo>
                  <a:pt x="251688" y="58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58860" y="1590956"/>
            <a:ext cx="272415" cy="74295"/>
          </a:xfrm>
          <a:custGeom>
            <a:avLst/>
            <a:gdLst/>
            <a:ahLst/>
            <a:cxnLst/>
            <a:rect l="l" t="t" r="r" b="b"/>
            <a:pathLst>
              <a:path w="272415" h="74294">
                <a:moveTo>
                  <a:pt x="260989" y="56676"/>
                </a:moveTo>
                <a:lnTo>
                  <a:pt x="271895" y="31157"/>
                </a:lnTo>
                <a:lnTo>
                  <a:pt x="270368" y="23036"/>
                </a:lnTo>
                <a:lnTo>
                  <a:pt x="238797" y="1511"/>
                </a:lnTo>
                <a:lnTo>
                  <a:pt x="234737" y="2283"/>
                </a:lnTo>
                <a:lnTo>
                  <a:pt x="221224" y="4688"/>
                </a:lnTo>
                <a:lnTo>
                  <a:pt x="207671" y="6769"/>
                </a:lnTo>
                <a:lnTo>
                  <a:pt x="194092" y="8493"/>
                </a:lnTo>
                <a:lnTo>
                  <a:pt x="180502" y="9826"/>
                </a:lnTo>
                <a:lnTo>
                  <a:pt x="144501" y="11592"/>
                </a:lnTo>
                <a:lnTo>
                  <a:pt x="108669" y="10681"/>
                </a:lnTo>
                <a:lnTo>
                  <a:pt x="73007" y="7093"/>
                </a:lnTo>
                <a:lnTo>
                  <a:pt x="37514" y="829"/>
                </a:lnTo>
                <a:lnTo>
                  <a:pt x="33497" y="17"/>
                </a:lnTo>
                <a:lnTo>
                  <a:pt x="29476" y="0"/>
                </a:lnTo>
                <a:lnTo>
                  <a:pt x="58" y="28866"/>
                </a:lnTo>
                <a:lnTo>
                  <a:pt x="0" y="32886"/>
                </a:lnTo>
                <a:lnTo>
                  <a:pt x="1471" y="40949"/>
                </a:lnTo>
                <a:lnTo>
                  <a:pt x="64622" y="68761"/>
                </a:lnTo>
                <a:lnTo>
                  <a:pt x="104874" y="72815"/>
                </a:lnTo>
                <a:lnTo>
                  <a:pt x="145317" y="73848"/>
                </a:lnTo>
                <a:lnTo>
                  <a:pt x="185952" y="71862"/>
                </a:lnTo>
                <a:lnTo>
                  <a:pt x="231222" y="66079"/>
                </a:lnTo>
                <a:lnTo>
                  <a:pt x="254063" y="61187"/>
                </a:lnTo>
                <a:lnTo>
                  <a:pt x="260989" y="56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262256" y="1399686"/>
            <a:ext cx="233814" cy="18533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301937" y="2518919"/>
            <a:ext cx="202543" cy="22090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599646" y="2274617"/>
            <a:ext cx="241899" cy="173681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14858601" y="2819206"/>
            <a:ext cx="582930" cy="601345"/>
          </a:xfrm>
          <a:custGeom>
            <a:avLst/>
            <a:gdLst/>
            <a:ahLst/>
            <a:cxnLst/>
            <a:rect l="l" t="t" r="r" b="b"/>
            <a:pathLst>
              <a:path w="582930" h="601345">
                <a:moveTo>
                  <a:pt x="221675" y="223639"/>
                </a:moveTo>
                <a:lnTo>
                  <a:pt x="270019" y="183769"/>
                </a:lnTo>
                <a:lnTo>
                  <a:pt x="170514" y="40346"/>
                </a:lnTo>
                <a:lnTo>
                  <a:pt x="156062" y="23968"/>
                </a:lnTo>
                <a:lnTo>
                  <a:pt x="155381" y="23318"/>
                </a:lnTo>
                <a:lnTo>
                  <a:pt x="115116" y="2502"/>
                </a:lnTo>
                <a:lnTo>
                  <a:pt x="92469" y="0"/>
                </a:lnTo>
                <a:lnTo>
                  <a:pt x="84833" y="397"/>
                </a:lnTo>
                <a:lnTo>
                  <a:pt x="42151" y="15385"/>
                </a:lnTo>
                <a:lnTo>
                  <a:pt x="11434" y="48732"/>
                </a:lnTo>
                <a:lnTo>
                  <a:pt x="0" y="92497"/>
                </a:lnTo>
                <a:lnTo>
                  <a:pt x="230" y="100140"/>
                </a:lnTo>
                <a:lnTo>
                  <a:pt x="2157" y="128324"/>
                </a:lnTo>
                <a:lnTo>
                  <a:pt x="75703" y="67669"/>
                </a:lnTo>
                <a:lnTo>
                  <a:pt x="79364" y="65611"/>
                </a:lnTo>
                <a:lnTo>
                  <a:pt x="83172" y="64261"/>
                </a:lnTo>
                <a:lnTo>
                  <a:pt x="86395" y="63025"/>
                </a:lnTo>
                <a:lnTo>
                  <a:pt x="89731" y="62362"/>
                </a:lnTo>
                <a:lnTo>
                  <a:pt x="119252" y="75948"/>
                </a:lnTo>
                <a:lnTo>
                  <a:pt x="221675" y="223639"/>
                </a:lnTo>
                <a:close/>
              </a:path>
              <a:path w="582930" h="601345">
                <a:moveTo>
                  <a:pt x="273699" y="533516"/>
                </a:moveTo>
                <a:lnTo>
                  <a:pt x="509298" y="339215"/>
                </a:lnTo>
                <a:lnTo>
                  <a:pt x="506601" y="341251"/>
                </a:lnTo>
                <a:lnTo>
                  <a:pt x="131598" y="537505"/>
                </a:lnTo>
                <a:lnTo>
                  <a:pt x="126610" y="538716"/>
                </a:lnTo>
                <a:lnTo>
                  <a:pt x="116011" y="538572"/>
                </a:lnTo>
                <a:lnTo>
                  <a:pt x="111059" y="537227"/>
                </a:lnTo>
                <a:lnTo>
                  <a:pt x="106453" y="534607"/>
                </a:lnTo>
                <a:lnTo>
                  <a:pt x="101820" y="532048"/>
                </a:lnTo>
                <a:lnTo>
                  <a:pt x="98083" y="528536"/>
                </a:lnTo>
                <a:lnTo>
                  <a:pt x="92404" y="519604"/>
                </a:lnTo>
                <a:lnTo>
                  <a:pt x="90808" y="514731"/>
                </a:lnTo>
                <a:lnTo>
                  <a:pt x="62273" y="95924"/>
                </a:lnTo>
                <a:lnTo>
                  <a:pt x="62051" y="93959"/>
                </a:lnTo>
                <a:lnTo>
                  <a:pt x="61744" y="90831"/>
                </a:lnTo>
                <a:lnTo>
                  <a:pt x="62372" y="86266"/>
                </a:lnTo>
                <a:lnTo>
                  <a:pt x="66095" y="77106"/>
                </a:lnTo>
                <a:lnTo>
                  <a:pt x="68938" y="73248"/>
                </a:lnTo>
                <a:lnTo>
                  <a:pt x="2157" y="128324"/>
                </a:lnTo>
                <a:lnTo>
                  <a:pt x="28786" y="517663"/>
                </a:lnTo>
                <a:lnTo>
                  <a:pt x="40735" y="554177"/>
                </a:lnTo>
                <a:lnTo>
                  <a:pt x="53777" y="571670"/>
                </a:lnTo>
                <a:lnTo>
                  <a:pt x="54695" y="572655"/>
                </a:lnTo>
                <a:lnTo>
                  <a:pt x="90179" y="595512"/>
                </a:lnTo>
                <a:lnTo>
                  <a:pt x="124376" y="600987"/>
                </a:lnTo>
                <a:lnTo>
                  <a:pt x="128237" y="600802"/>
                </a:lnTo>
                <a:lnTo>
                  <a:pt x="161758" y="592080"/>
                </a:lnTo>
                <a:lnTo>
                  <a:pt x="273699" y="533516"/>
                </a:lnTo>
                <a:close/>
              </a:path>
              <a:path w="582930" h="601345">
                <a:moveTo>
                  <a:pt x="543923" y="391375"/>
                </a:moveTo>
                <a:lnTo>
                  <a:pt x="571277" y="360230"/>
                </a:lnTo>
                <a:lnTo>
                  <a:pt x="582716" y="320216"/>
                </a:lnTo>
                <a:lnTo>
                  <a:pt x="582830" y="313198"/>
                </a:lnTo>
                <a:lnTo>
                  <a:pt x="582425" y="306191"/>
                </a:lnTo>
                <a:lnTo>
                  <a:pt x="569333" y="266695"/>
                </a:lnTo>
                <a:lnTo>
                  <a:pt x="546368" y="241032"/>
                </a:lnTo>
                <a:lnTo>
                  <a:pt x="546074" y="240790"/>
                </a:lnTo>
                <a:lnTo>
                  <a:pt x="540301" y="236717"/>
                </a:lnTo>
                <a:lnTo>
                  <a:pt x="534562" y="233275"/>
                </a:lnTo>
                <a:lnTo>
                  <a:pt x="534357" y="233153"/>
                </a:lnTo>
                <a:lnTo>
                  <a:pt x="494303" y="221730"/>
                </a:lnTo>
                <a:lnTo>
                  <a:pt x="325454" y="212241"/>
                </a:lnTo>
                <a:lnTo>
                  <a:pt x="340060" y="177839"/>
                </a:lnTo>
                <a:lnTo>
                  <a:pt x="355422" y="144312"/>
                </a:lnTo>
                <a:lnTo>
                  <a:pt x="371829" y="111024"/>
                </a:lnTo>
                <a:lnTo>
                  <a:pt x="389186" y="78187"/>
                </a:lnTo>
                <a:lnTo>
                  <a:pt x="391164" y="74565"/>
                </a:lnTo>
                <a:lnTo>
                  <a:pt x="392375" y="70703"/>
                </a:lnTo>
                <a:lnTo>
                  <a:pt x="393258" y="62497"/>
                </a:lnTo>
                <a:lnTo>
                  <a:pt x="392898" y="58467"/>
                </a:lnTo>
                <a:lnTo>
                  <a:pt x="390575" y="50548"/>
                </a:lnTo>
                <a:lnTo>
                  <a:pt x="361107" y="31898"/>
                </a:lnTo>
                <a:lnTo>
                  <a:pt x="357075" y="32259"/>
                </a:lnTo>
                <a:lnTo>
                  <a:pt x="317037" y="81555"/>
                </a:lnTo>
                <a:lnTo>
                  <a:pt x="284763" y="149255"/>
                </a:lnTo>
                <a:lnTo>
                  <a:pt x="270019" y="183769"/>
                </a:lnTo>
                <a:lnTo>
                  <a:pt x="221675" y="223639"/>
                </a:lnTo>
                <a:lnTo>
                  <a:pt x="244543" y="256614"/>
                </a:lnTo>
                <a:lnTo>
                  <a:pt x="244757" y="262531"/>
                </a:lnTo>
                <a:lnTo>
                  <a:pt x="246517" y="267944"/>
                </a:lnTo>
                <a:lnTo>
                  <a:pt x="253128" y="277766"/>
                </a:lnTo>
                <a:lnTo>
                  <a:pt x="257481" y="281434"/>
                </a:lnTo>
                <a:lnTo>
                  <a:pt x="268282" y="286284"/>
                </a:lnTo>
                <a:lnTo>
                  <a:pt x="273916" y="287101"/>
                </a:lnTo>
                <a:lnTo>
                  <a:pt x="285651" y="285519"/>
                </a:lnTo>
                <a:lnTo>
                  <a:pt x="286932" y="284959"/>
                </a:lnTo>
                <a:lnTo>
                  <a:pt x="301169" y="273218"/>
                </a:lnTo>
                <a:lnTo>
                  <a:pt x="494198" y="284057"/>
                </a:lnTo>
                <a:lnTo>
                  <a:pt x="520328" y="311830"/>
                </a:lnTo>
                <a:lnTo>
                  <a:pt x="520500" y="315204"/>
                </a:lnTo>
                <a:lnTo>
                  <a:pt x="519738" y="322009"/>
                </a:lnTo>
                <a:lnTo>
                  <a:pt x="273699" y="533516"/>
                </a:lnTo>
                <a:lnTo>
                  <a:pt x="538415" y="395027"/>
                </a:lnTo>
                <a:lnTo>
                  <a:pt x="543923" y="391375"/>
                </a:lnTo>
                <a:close/>
              </a:path>
              <a:path w="582930" h="601345">
                <a:moveTo>
                  <a:pt x="290869" y="283239"/>
                </a:moveTo>
                <a:lnTo>
                  <a:pt x="297641" y="277654"/>
                </a:lnTo>
                <a:lnTo>
                  <a:pt x="299551" y="275571"/>
                </a:lnTo>
                <a:lnTo>
                  <a:pt x="301169" y="273218"/>
                </a:lnTo>
                <a:lnTo>
                  <a:pt x="286932" y="284959"/>
                </a:lnTo>
                <a:lnTo>
                  <a:pt x="290869" y="283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863980" y="1460673"/>
            <a:ext cx="469582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spc="-130" dirty="0">
                <a:solidFill>
                  <a:srgbClr val="000000"/>
                </a:solidFill>
                <a:latin typeface="Trebuchet MS"/>
                <a:cs typeface="Trebuchet MS"/>
              </a:rPr>
              <a:t>Хто</a:t>
            </a:r>
            <a:r>
              <a:rPr sz="3500" b="0" spc="-3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00" b="0" spc="-60" dirty="0">
                <a:solidFill>
                  <a:srgbClr val="000000"/>
                </a:solidFill>
                <a:latin typeface="Trebuchet MS"/>
                <a:cs typeface="Trebuchet MS"/>
              </a:rPr>
              <a:t>такі</a:t>
            </a:r>
            <a:r>
              <a:rPr sz="3500" b="0" spc="-3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00" b="0" spc="-120" dirty="0">
                <a:solidFill>
                  <a:srgbClr val="000000"/>
                </a:solidFill>
                <a:latin typeface="Trebuchet MS"/>
                <a:cs typeface="Trebuchet MS"/>
              </a:rPr>
              <a:t>Вербувальники?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75186" y="4779272"/>
            <a:ext cx="12592050" cy="239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0640" algn="ctr">
              <a:lnSpc>
                <a:spcPct val="115799"/>
              </a:lnSpc>
              <a:spcBef>
                <a:spcPts val="100"/>
              </a:spcBef>
            </a:pPr>
            <a:r>
              <a:rPr sz="3350" spc="-170" dirty="0">
                <a:latin typeface="Trebuchet MS"/>
                <a:cs typeface="Trebuchet MS"/>
              </a:rPr>
              <a:t>Вербувальники</a:t>
            </a:r>
            <a:r>
              <a:rPr sz="3350" spc="-285" dirty="0">
                <a:latin typeface="Trebuchet MS"/>
                <a:cs typeface="Trebuchet MS"/>
              </a:rPr>
              <a:t> </a:t>
            </a:r>
            <a:r>
              <a:rPr sz="3350" spc="1040" dirty="0">
                <a:latin typeface="Trebuchet MS"/>
                <a:cs typeface="Trebuchet MS"/>
              </a:rPr>
              <a:t>–</a:t>
            </a:r>
            <a:r>
              <a:rPr sz="3350" spc="-280" dirty="0">
                <a:latin typeface="Trebuchet MS"/>
                <a:cs typeface="Trebuchet MS"/>
              </a:rPr>
              <a:t> </a:t>
            </a:r>
            <a:r>
              <a:rPr sz="3350" spc="-225" dirty="0">
                <a:latin typeface="Trebuchet MS"/>
                <a:cs typeface="Trebuchet MS"/>
              </a:rPr>
              <a:t>досвідчені</a:t>
            </a:r>
            <a:r>
              <a:rPr sz="3350" spc="-285" dirty="0">
                <a:latin typeface="Trebuchet MS"/>
                <a:cs typeface="Trebuchet MS"/>
              </a:rPr>
              <a:t> </a:t>
            </a:r>
            <a:r>
              <a:rPr sz="3350" spc="-120" dirty="0">
                <a:latin typeface="Trebuchet MS"/>
                <a:cs typeface="Trebuchet MS"/>
              </a:rPr>
              <a:t>маніпулятори.</a:t>
            </a:r>
            <a:r>
              <a:rPr sz="3350" spc="-280" dirty="0">
                <a:latin typeface="Trebuchet MS"/>
                <a:cs typeface="Trebuchet MS"/>
              </a:rPr>
              <a:t> </a:t>
            </a:r>
            <a:r>
              <a:rPr sz="3350" spc="-204" dirty="0">
                <a:latin typeface="Trebuchet MS"/>
                <a:cs typeface="Trebuchet MS"/>
              </a:rPr>
              <a:t>Вони</a:t>
            </a:r>
            <a:r>
              <a:rPr sz="3350" spc="-280" dirty="0">
                <a:latin typeface="Trebuchet MS"/>
                <a:cs typeface="Trebuchet MS"/>
              </a:rPr>
              <a:t> </a:t>
            </a:r>
            <a:r>
              <a:rPr sz="3350" spc="-175" dirty="0">
                <a:latin typeface="Trebuchet MS"/>
                <a:cs typeface="Trebuchet MS"/>
              </a:rPr>
              <a:t>намагаються</a:t>
            </a:r>
            <a:r>
              <a:rPr sz="3350" spc="-285" dirty="0">
                <a:latin typeface="Trebuchet MS"/>
                <a:cs typeface="Trebuchet MS"/>
              </a:rPr>
              <a:t> </a:t>
            </a:r>
            <a:r>
              <a:rPr sz="3350" spc="-10" dirty="0">
                <a:latin typeface="Trebuchet MS"/>
                <a:cs typeface="Trebuchet MS"/>
              </a:rPr>
              <a:t>зіграти </a:t>
            </a:r>
            <a:r>
              <a:rPr sz="3350" spc="-195" dirty="0">
                <a:latin typeface="Trebuchet MS"/>
                <a:cs typeface="Trebuchet MS"/>
              </a:rPr>
              <a:t>на</a:t>
            </a:r>
            <a:r>
              <a:rPr sz="3350" spc="-295" dirty="0">
                <a:latin typeface="Trebuchet MS"/>
                <a:cs typeface="Trebuchet MS"/>
              </a:rPr>
              <a:t> </a:t>
            </a:r>
            <a:r>
              <a:rPr sz="3350" spc="-110" dirty="0">
                <a:latin typeface="Trebuchet MS"/>
                <a:cs typeface="Trebuchet MS"/>
              </a:rPr>
              <a:t>людських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0" dirty="0">
                <a:latin typeface="Trebuchet MS"/>
                <a:cs typeface="Trebuchet MS"/>
              </a:rPr>
              <a:t>почуттях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05" dirty="0">
                <a:latin typeface="Trebuchet MS"/>
                <a:cs typeface="Trebuchet MS"/>
              </a:rPr>
              <a:t>та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90" dirty="0">
                <a:latin typeface="Trebuchet MS"/>
                <a:cs typeface="Trebuchet MS"/>
              </a:rPr>
              <a:t>слабкостях.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40" dirty="0">
                <a:latin typeface="Trebuchet MS"/>
                <a:cs typeface="Trebuchet MS"/>
              </a:rPr>
              <a:t>Спочатку</a:t>
            </a:r>
            <a:r>
              <a:rPr sz="3350" spc="-295" dirty="0">
                <a:latin typeface="Trebuchet MS"/>
                <a:cs typeface="Trebuchet MS"/>
              </a:rPr>
              <a:t> </a:t>
            </a:r>
            <a:r>
              <a:rPr sz="3350" spc="-10" dirty="0">
                <a:latin typeface="Trebuchet MS"/>
                <a:cs typeface="Trebuchet MS"/>
              </a:rPr>
              <a:t>схиляють </a:t>
            </a:r>
            <a:r>
              <a:rPr sz="3350" spc="-160" dirty="0">
                <a:latin typeface="Trebuchet MS"/>
                <a:cs typeface="Trebuchet MS"/>
              </a:rPr>
              <a:t>співрозмовників</a:t>
            </a:r>
            <a:r>
              <a:rPr sz="3350" spc="-300" dirty="0">
                <a:latin typeface="Trebuchet MS"/>
                <a:cs typeface="Trebuchet MS"/>
              </a:rPr>
              <a:t> </a:t>
            </a:r>
            <a:r>
              <a:rPr sz="3350" spc="-330" dirty="0">
                <a:latin typeface="Trebuchet MS"/>
                <a:cs typeface="Trebuchet MS"/>
              </a:rPr>
              <a:t>до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65" dirty="0">
                <a:latin typeface="Trebuchet MS"/>
                <a:cs typeface="Trebuchet MS"/>
              </a:rPr>
              <a:t>надання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85" dirty="0">
                <a:latin typeface="Trebuchet MS"/>
                <a:cs typeface="Trebuchet MS"/>
              </a:rPr>
              <a:t>безневинних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50" dirty="0">
                <a:latin typeface="Trebuchet MS"/>
                <a:cs typeface="Trebuchet MS"/>
              </a:rPr>
              <a:t>послуг,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295" dirty="0">
                <a:latin typeface="Trebuchet MS"/>
                <a:cs typeface="Trebuchet MS"/>
              </a:rPr>
              <a:t>а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100" dirty="0">
                <a:latin typeface="Trebuchet MS"/>
                <a:cs typeface="Trebuchet MS"/>
              </a:rPr>
              <a:t>потім</a:t>
            </a:r>
            <a:r>
              <a:rPr sz="3350" spc="-290" dirty="0">
                <a:latin typeface="Trebuchet MS"/>
                <a:cs typeface="Trebuchet MS"/>
              </a:rPr>
              <a:t> </a:t>
            </a:r>
            <a:r>
              <a:rPr sz="3350" spc="-204" dirty="0">
                <a:latin typeface="Trebuchet MS"/>
                <a:cs typeface="Trebuchet MS"/>
              </a:rPr>
              <a:t>поступово</a:t>
            </a:r>
            <a:r>
              <a:rPr sz="3350" spc="-285" dirty="0">
                <a:latin typeface="Trebuchet MS"/>
                <a:cs typeface="Trebuchet MS"/>
              </a:rPr>
              <a:t> </a:t>
            </a:r>
            <a:r>
              <a:rPr sz="3350" spc="160" dirty="0">
                <a:latin typeface="Trebuchet MS"/>
                <a:cs typeface="Trebuchet MS"/>
              </a:rPr>
              <a:t>їх </a:t>
            </a:r>
            <a:r>
              <a:rPr sz="3350" spc="-220" dirty="0">
                <a:latin typeface="Trebuchet MS"/>
                <a:cs typeface="Trebuchet MS"/>
              </a:rPr>
              <a:t>вербують</a:t>
            </a:r>
            <a:r>
              <a:rPr sz="3350" spc="-300" dirty="0">
                <a:latin typeface="Trebuchet MS"/>
                <a:cs typeface="Trebuchet MS"/>
              </a:rPr>
              <a:t> </a:t>
            </a:r>
            <a:r>
              <a:rPr sz="3350" spc="-25" dirty="0">
                <a:latin typeface="Trebuchet MS"/>
                <a:cs typeface="Trebuchet MS"/>
              </a:rPr>
              <a:t>і</a:t>
            </a:r>
            <a:r>
              <a:rPr sz="3350" spc="-300" dirty="0">
                <a:latin typeface="Trebuchet MS"/>
                <a:cs typeface="Trebuchet MS"/>
              </a:rPr>
              <a:t> </a:t>
            </a:r>
            <a:r>
              <a:rPr sz="3350" spc="-160" dirty="0">
                <a:latin typeface="Trebuchet MS"/>
                <a:cs typeface="Trebuchet MS"/>
              </a:rPr>
              <a:t>підбурюють</a:t>
            </a:r>
            <a:r>
              <a:rPr sz="3350" spc="-300" dirty="0">
                <a:latin typeface="Trebuchet MS"/>
                <a:cs typeface="Trebuchet MS"/>
              </a:rPr>
              <a:t> </a:t>
            </a:r>
            <a:r>
              <a:rPr sz="3350" spc="-330" dirty="0">
                <a:latin typeface="Trebuchet MS"/>
                <a:cs typeface="Trebuchet MS"/>
              </a:rPr>
              <a:t>до</a:t>
            </a:r>
            <a:r>
              <a:rPr sz="3350" spc="-300" dirty="0">
                <a:latin typeface="Trebuchet MS"/>
                <a:cs typeface="Trebuchet MS"/>
              </a:rPr>
              <a:t> </a:t>
            </a:r>
            <a:r>
              <a:rPr sz="3350" spc="-100" dirty="0">
                <a:latin typeface="Trebuchet MS"/>
                <a:cs typeface="Trebuchet MS"/>
              </a:rPr>
              <a:t>деструктивних</a:t>
            </a:r>
            <a:r>
              <a:rPr sz="3350" spc="-295" dirty="0">
                <a:latin typeface="Trebuchet MS"/>
                <a:cs typeface="Trebuchet MS"/>
              </a:rPr>
              <a:t> </a:t>
            </a:r>
            <a:r>
              <a:rPr sz="3350" spc="-105" dirty="0">
                <a:latin typeface="Trebuchet MS"/>
                <a:cs typeface="Trebuchet MS"/>
              </a:rPr>
              <a:t>та</a:t>
            </a:r>
            <a:r>
              <a:rPr sz="3350" spc="-300" dirty="0">
                <a:latin typeface="Trebuchet MS"/>
                <a:cs typeface="Trebuchet MS"/>
              </a:rPr>
              <a:t> </a:t>
            </a:r>
            <a:r>
              <a:rPr sz="3350" spc="-55" dirty="0">
                <a:latin typeface="Trebuchet MS"/>
                <a:cs typeface="Trebuchet MS"/>
              </a:rPr>
              <a:t>злочинних</a:t>
            </a:r>
            <a:r>
              <a:rPr sz="3350" spc="-300" dirty="0">
                <a:latin typeface="Trebuchet MS"/>
                <a:cs typeface="Trebuchet MS"/>
              </a:rPr>
              <a:t> </a:t>
            </a:r>
            <a:r>
              <a:rPr sz="3350" spc="-20" dirty="0">
                <a:latin typeface="Trebuchet MS"/>
                <a:cs typeface="Trebuchet MS"/>
              </a:rPr>
              <a:t>дій.</a:t>
            </a:r>
            <a:endParaRPr sz="3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4740" y="1269096"/>
            <a:ext cx="15413436" cy="775218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076778" y="9182330"/>
            <a:ext cx="427990" cy="425450"/>
          </a:xfrm>
          <a:custGeom>
            <a:avLst/>
            <a:gdLst/>
            <a:ahLst/>
            <a:cxnLst/>
            <a:rect l="l" t="t" r="r" b="b"/>
            <a:pathLst>
              <a:path w="427990" h="425450">
                <a:moveTo>
                  <a:pt x="123105" y="0"/>
                </a:moveTo>
                <a:lnTo>
                  <a:pt x="152912" y="7940"/>
                </a:lnTo>
                <a:lnTo>
                  <a:pt x="173004" y="34729"/>
                </a:lnTo>
                <a:lnTo>
                  <a:pt x="227681" y="204206"/>
                </a:lnTo>
                <a:lnTo>
                  <a:pt x="394936" y="265440"/>
                </a:lnTo>
                <a:lnTo>
                  <a:pt x="420923" y="286552"/>
                </a:lnTo>
                <a:lnTo>
                  <a:pt x="427692" y="316645"/>
                </a:lnTo>
                <a:lnTo>
                  <a:pt x="416104" y="345237"/>
                </a:lnTo>
                <a:lnTo>
                  <a:pt x="387018" y="361848"/>
                </a:lnTo>
                <a:lnTo>
                  <a:pt x="55604" y="424813"/>
                </a:lnTo>
                <a:lnTo>
                  <a:pt x="51470" y="425083"/>
                </a:lnTo>
                <a:lnTo>
                  <a:pt x="43135" y="424592"/>
                </a:lnTo>
                <a:lnTo>
                  <a:pt x="8746" y="403245"/>
                </a:lnTo>
                <a:lnTo>
                  <a:pt x="0" y="371677"/>
                </a:lnTo>
                <a:lnTo>
                  <a:pt x="422" y="367556"/>
                </a:lnTo>
                <a:lnTo>
                  <a:pt x="76374" y="38868"/>
                </a:lnTo>
                <a:lnTo>
                  <a:pt x="94090" y="10458"/>
                </a:lnTo>
                <a:lnTo>
                  <a:pt x="123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95562" y="8731153"/>
            <a:ext cx="309245" cy="196215"/>
          </a:xfrm>
          <a:custGeom>
            <a:avLst/>
            <a:gdLst/>
            <a:ahLst/>
            <a:cxnLst/>
            <a:rect l="l" t="t" r="r" b="b"/>
            <a:pathLst>
              <a:path w="309244" h="196215">
                <a:moveTo>
                  <a:pt x="173401" y="0"/>
                </a:moveTo>
                <a:lnTo>
                  <a:pt x="199422" y="11786"/>
                </a:lnTo>
                <a:lnTo>
                  <a:pt x="221844" y="46023"/>
                </a:lnTo>
                <a:lnTo>
                  <a:pt x="246224" y="78703"/>
                </a:lnTo>
                <a:lnTo>
                  <a:pt x="272562" y="109827"/>
                </a:lnTo>
                <a:lnTo>
                  <a:pt x="300858" y="139394"/>
                </a:lnTo>
                <a:lnTo>
                  <a:pt x="303293" y="141687"/>
                </a:lnTo>
                <a:lnTo>
                  <a:pt x="305192" y="144360"/>
                </a:lnTo>
                <a:lnTo>
                  <a:pt x="307916" y="150469"/>
                </a:lnTo>
                <a:lnTo>
                  <a:pt x="308636" y="153668"/>
                </a:lnTo>
                <a:lnTo>
                  <a:pt x="308793" y="160355"/>
                </a:lnTo>
                <a:lnTo>
                  <a:pt x="308224" y="163584"/>
                </a:lnTo>
                <a:lnTo>
                  <a:pt x="280630" y="182637"/>
                </a:lnTo>
                <a:lnTo>
                  <a:pt x="277408" y="182025"/>
                </a:lnTo>
                <a:lnTo>
                  <a:pt x="240807" y="149279"/>
                </a:lnTo>
                <a:lnTo>
                  <a:pt x="194576" y="93532"/>
                </a:lnTo>
                <a:lnTo>
                  <a:pt x="173639" y="63852"/>
                </a:lnTo>
                <a:lnTo>
                  <a:pt x="172292" y="68029"/>
                </a:lnTo>
                <a:lnTo>
                  <a:pt x="39617" y="191595"/>
                </a:lnTo>
                <a:lnTo>
                  <a:pt x="27396" y="196072"/>
                </a:lnTo>
                <a:lnTo>
                  <a:pt x="20768" y="195796"/>
                </a:lnTo>
                <a:lnTo>
                  <a:pt x="17607" y="195029"/>
                </a:lnTo>
                <a:lnTo>
                  <a:pt x="11589" y="192236"/>
                </a:lnTo>
                <a:lnTo>
                  <a:pt x="8962" y="190317"/>
                </a:lnTo>
                <a:lnTo>
                  <a:pt x="6717" y="187876"/>
                </a:lnTo>
                <a:lnTo>
                  <a:pt x="4476" y="185440"/>
                </a:lnTo>
                <a:lnTo>
                  <a:pt x="2785" y="182669"/>
                </a:lnTo>
                <a:lnTo>
                  <a:pt x="503" y="176455"/>
                </a:lnTo>
                <a:lnTo>
                  <a:pt x="0" y="173248"/>
                </a:lnTo>
                <a:lnTo>
                  <a:pt x="265" y="166633"/>
                </a:lnTo>
                <a:lnTo>
                  <a:pt x="138898" y="32264"/>
                </a:lnTo>
                <a:lnTo>
                  <a:pt x="145964" y="30190"/>
                </a:lnTo>
                <a:lnTo>
                  <a:pt x="154052" y="31595"/>
                </a:lnTo>
                <a:lnTo>
                  <a:pt x="152605" y="26267"/>
                </a:lnTo>
                <a:lnTo>
                  <a:pt x="152891" y="21034"/>
                </a:lnTo>
                <a:lnTo>
                  <a:pt x="156929" y="10757"/>
                </a:lnTo>
                <a:lnTo>
                  <a:pt x="160283" y="6729"/>
                </a:lnTo>
                <a:lnTo>
                  <a:pt x="169002" y="1268"/>
                </a:lnTo>
                <a:lnTo>
                  <a:pt x="173401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40028" y="7543338"/>
            <a:ext cx="192981" cy="1405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42938" y="8534329"/>
            <a:ext cx="175324" cy="165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90394" y="8957534"/>
            <a:ext cx="214384" cy="866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19297" y="8422069"/>
            <a:ext cx="104231" cy="2109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48169" y="8989824"/>
            <a:ext cx="174970" cy="1650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84195" y="7763760"/>
            <a:ext cx="105828" cy="2111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44876" y="7510568"/>
            <a:ext cx="211919" cy="9515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69329" y="8090533"/>
            <a:ext cx="65035" cy="2189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19516" y="7674889"/>
            <a:ext cx="99686" cy="2114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98488" y="8001389"/>
            <a:ext cx="111262" cy="2079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289254" y="8296099"/>
            <a:ext cx="165350" cy="1744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821233" y="8728470"/>
            <a:ext cx="187896" cy="14772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518916" y="8907933"/>
            <a:ext cx="208143" cy="11290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086615" y="8496506"/>
            <a:ext cx="166307" cy="17170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6056356" y="9153019"/>
            <a:ext cx="478155" cy="475615"/>
          </a:xfrm>
          <a:custGeom>
            <a:avLst/>
            <a:gdLst/>
            <a:ahLst/>
            <a:cxnLst/>
            <a:rect l="l" t="t" r="r" b="b"/>
            <a:pathLst>
              <a:path w="478155" h="475615">
                <a:moveTo>
                  <a:pt x="392316" y="63081"/>
                </a:moveTo>
                <a:lnTo>
                  <a:pt x="399369" y="63081"/>
                </a:lnTo>
                <a:lnTo>
                  <a:pt x="402728" y="63791"/>
                </a:lnTo>
                <a:lnTo>
                  <a:pt x="421052" y="86826"/>
                </a:lnTo>
                <a:lnTo>
                  <a:pt x="420424" y="93814"/>
                </a:lnTo>
                <a:lnTo>
                  <a:pt x="419419" y="97097"/>
                </a:lnTo>
                <a:lnTo>
                  <a:pt x="416028" y="103239"/>
                </a:lnTo>
                <a:lnTo>
                  <a:pt x="413785" y="105838"/>
                </a:lnTo>
                <a:lnTo>
                  <a:pt x="410996" y="107965"/>
                </a:lnTo>
                <a:lnTo>
                  <a:pt x="292000" y="217431"/>
                </a:lnTo>
                <a:lnTo>
                  <a:pt x="435875" y="270065"/>
                </a:lnTo>
                <a:lnTo>
                  <a:pt x="470134" y="304248"/>
                </a:lnTo>
                <a:lnTo>
                  <a:pt x="477864" y="334258"/>
                </a:lnTo>
                <a:lnTo>
                  <a:pt x="477988" y="335789"/>
                </a:lnTo>
                <a:lnTo>
                  <a:pt x="468148" y="375207"/>
                </a:lnTo>
                <a:lnTo>
                  <a:pt x="432031" y="407420"/>
                </a:lnTo>
                <a:lnTo>
                  <a:pt x="85816" y="474367"/>
                </a:lnTo>
                <a:lnTo>
                  <a:pt x="76683" y="475125"/>
                </a:lnTo>
                <a:lnTo>
                  <a:pt x="73641" y="475125"/>
                </a:lnTo>
                <a:lnTo>
                  <a:pt x="32719" y="462072"/>
                </a:lnTo>
                <a:lnTo>
                  <a:pt x="6863" y="431614"/>
                </a:lnTo>
                <a:lnTo>
                  <a:pt x="4195" y="425054"/>
                </a:lnTo>
                <a:lnTo>
                  <a:pt x="77545" y="425054"/>
                </a:lnTo>
                <a:lnTo>
                  <a:pt x="412646" y="361524"/>
                </a:lnTo>
                <a:lnTo>
                  <a:pt x="427956" y="334258"/>
                </a:lnTo>
                <a:lnTo>
                  <a:pt x="426657" y="329051"/>
                </a:lnTo>
                <a:lnTo>
                  <a:pt x="420539" y="319514"/>
                </a:lnTo>
                <a:lnTo>
                  <a:pt x="416348" y="316163"/>
                </a:lnTo>
                <a:lnTo>
                  <a:pt x="236056" y="250035"/>
                </a:lnTo>
                <a:lnTo>
                  <a:pt x="230990" y="244775"/>
                </a:lnTo>
                <a:lnTo>
                  <a:pt x="209280" y="177479"/>
                </a:lnTo>
                <a:lnTo>
                  <a:pt x="261883" y="177479"/>
                </a:lnTo>
                <a:lnTo>
                  <a:pt x="377406" y="71180"/>
                </a:lnTo>
                <a:lnTo>
                  <a:pt x="379745" y="68630"/>
                </a:lnTo>
                <a:lnTo>
                  <a:pt x="382528" y="66626"/>
                </a:lnTo>
                <a:lnTo>
                  <a:pt x="388958" y="63791"/>
                </a:lnTo>
                <a:lnTo>
                  <a:pt x="392316" y="63081"/>
                </a:lnTo>
                <a:close/>
              </a:path>
              <a:path w="478155" h="475615">
                <a:moveTo>
                  <a:pt x="78542" y="49878"/>
                </a:moveTo>
                <a:lnTo>
                  <a:pt x="154457" y="49878"/>
                </a:lnTo>
                <a:lnTo>
                  <a:pt x="143142" y="50358"/>
                </a:lnTo>
                <a:lnTo>
                  <a:pt x="138136" y="52289"/>
                </a:lnTo>
                <a:lnTo>
                  <a:pt x="129430" y="59533"/>
                </a:lnTo>
                <a:lnTo>
                  <a:pt x="126621" y="64104"/>
                </a:lnTo>
                <a:lnTo>
                  <a:pt x="49704" y="397965"/>
                </a:lnTo>
                <a:lnTo>
                  <a:pt x="49692" y="401690"/>
                </a:lnTo>
                <a:lnTo>
                  <a:pt x="51363" y="409144"/>
                </a:lnTo>
                <a:lnTo>
                  <a:pt x="71083" y="425054"/>
                </a:lnTo>
                <a:lnTo>
                  <a:pt x="4195" y="425054"/>
                </a:lnTo>
                <a:lnTo>
                  <a:pt x="0" y="404635"/>
                </a:lnTo>
                <a:lnTo>
                  <a:pt x="95" y="394282"/>
                </a:lnTo>
                <a:lnTo>
                  <a:pt x="625" y="389116"/>
                </a:lnTo>
                <a:lnTo>
                  <a:pt x="1134" y="386052"/>
                </a:lnTo>
                <a:lnTo>
                  <a:pt x="76597" y="58344"/>
                </a:lnTo>
                <a:lnTo>
                  <a:pt x="78362" y="50358"/>
                </a:lnTo>
                <a:lnTo>
                  <a:pt x="78542" y="49878"/>
                </a:lnTo>
                <a:close/>
              </a:path>
              <a:path w="478155" h="475615">
                <a:moveTo>
                  <a:pt x="146666" y="0"/>
                </a:moveTo>
                <a:lnTo>
                  <a:pt x="158327" y="0"/>
                </a:lnTo>
                <a:lnTo>
                  <a:pt x="165771" y="1147"/>
                </a:lnTo>
                <a:lnTo>
                  <a:pt x="200810" y="19025"/>
                </a:lnTo>
                <a:lnTo>
                  <a:pt x="221505" y="52289"/>
                </a:lnTo>
                <a:lnTo>
                  <a:pt x="261883" y="177479"/>
                </a:lnTo>
                <a:lnTo>
                  <a:pt x="209280" y="177479"/>
                </a:lnTo>
                <a:lnTo>
                  <a:pt x="172083" y="62175"/>
                </a:lnTo>
                <a:lnTo>
                  <a:pt x="168897" y="57859"/>
                </a:lnTo>
                <a:lnTo>
                  <a:pt x="159608" y="51378"/>
                </a:lnTo>
                <a:lnTo>
                  <a:pt x="154457" y="49878"/>
                </a:lnTo>
                <a:lnTo>
                  <a:pt x="78542" y="49878"/>
                </a:lnTo>
                <a:lnTo>
                  <a:pt x="81414" y="42733"/>
                </a:lnTo>
                <a:lnTo>
                  <a:pt x="107998" y="11912"/>
                </a:lnTo>
                <a:lnTo>
                  <a:pt x="138419" y="292"/>
                </a:lnTo>
                <a:lnTo>
                  <a:pt x="146666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6790" y="2332447"/>
            <a:ext cx="207010" cy="59055"/>
          </a:xfrm>
          <a:custGeom>
            <a:avLst/>
            <a:gdLst/>
            <a:ahLst/>
            <a:cxnLst/>
            <a:rect l="l" t="t" r="r" b="b"/>
            <a:pathLst>
              <a:path w="207010" h="59055">
                <a:moveTo>
                  <a:pt x="197667" y="54033"/>
                </a:moveTo>
                <a:lnTo>
                  <a:pt x="192775" y="56427"/>
                </a:lnTo>
                <a:lnTo>
                  <a:pt x="189266" y="58135"/>
                </a:lnTo>
                <a:lnTo>
                  <a:pt x="185562" y="58919"/>
                </a:lnTo>
                <a:lnTo>
                  <a:pt x="141299" y="57403"/>
                </a:lnTo>
                <a:lnTo>
                  <a:pt x="101013" y="54969"/>
                </a:lnTo>
                <a:lnTo>
                  <a:pt x="60805" y="51477"/>
                </a:lnTo>
                <a:lnTo>
                  <a:pt x="20675" y="46927"/>
                </a:lnTo>
                <a:lnTo>
                  <a:pt x="0" y="23790"/>
                </a:lnTo>
                <a:lnTo>
                  <a:pt x="782" y="17624"/>
                </a:lnTo>
                <a:lnTo>
                  <a:pt x="23499" y="0"/>
                </a:lnTo>
                <a:lnTo>
                  <a:pt x="26583" y="386"/>
                </a:lnTo>
                <a:lnTo>
                  <a:pt x="65468" y="4811"/>
                </a:lnTo>
                <a:lnTo>
                  <a:pt x="104429" y="8207"/>
                </a:lnTo>
                <a:lnTo>
                  <a:pt x="143466" y="10574"/>
                </a:lnTo>
                <a:lnTo>
                  <a:pt x="182580" y="11911"/>
                </a:lnTo>
                <a:lnTo>
                  <a:pt x="188026" y="11938"/>
                </a:lnTo>
                <a:lnTo>
                  <a:pt x="192874" y="13654"/>
                </a:lnTo>
                <a:lnTo>
                  <a:pt x="201375" y="20463"/>
                </a:lnTo>
                <a:lnTo>
                  <a:pt x="204108" y="24819"/>
                </a:lnTo>
                <a:lnTo>
                  <a:pt x="206540" y="35436"/>
                </a:lnTo>
                <a:lnTo>
                  <a:pt x="205975" y="40548"/>
                </a:lnTo>
                <a:lnTo>
                  <a:pt x="201285" y="50378"/>
                </a:lnTo>
                <a:lnTo>
                  <a:pt x="197667" y="5403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282" y="1929650"/>
            <a:ext cx="340995" cy="194310"/>
          </a:xfrm>
          <a:custGeom>
            <a:avLst/>
            <a:gdLst/>
            <a:ahLst/>
            <a:cxnLst/>
            <a:rect l="l" t="t" r="r" b="b"/>
            <a:pathLst>
              <a:path w="340995" h="194310">
                <a:moveTo>
                  <a:pt x="195148" y="112344"/>
                </a:moveTo>
                <a:lnTo>
                  <a:pt x="173596" y="86741"/>
                </a:lnTo>
                <a:lnTo>
                  <a:pt x="167373" y="87020"/>
                </a:lnTo>
                <a:lnTo>
                  <a:pt x="164414" y="87757"/>
                </a:lnTo>
                <a:lnTo>
                  <a:pt x="161594" y="89077"/>
                </a:lnTo>
                <a:lnTo>
                  <a:pt x="125285" y="104444"/>
                </a:lnTo>
                <a:lnTo>
                  <a:pt x="88696" y="119468"/>
                </a:lnTo>
                <a:lnTo>
                  <a:pt x="51955" y="134124"/>
                </a:lnTo>
                <a:lnTo>
                  <a:pt x="12280" y="149453"/>
                </a:lnTo>
                <a:lnTo>
                  <a:pt x="9690" y="151066"/>
                </a:lnTo>
                <a:lnTo>
                  <a:pt x="0" y="172694"/>
                </a:lnTo>
                <a:lnTo>
                  <a:pt x="508" y="175704"/>
                </a:lnTo>
                <a:lnTo>
                  <a:pt x="25958" y="193802"/>
                </a:lnTo>
                <a:lnTo>
                  <a:pt x="28968" y="193294"/>
                </a:lnTo>
                <a:lnTo>
                  <a:pt x="69100" y="177774"/>
                </a:lnTo>
                <a:lnTo>
                  <a:pt x="106299" y="162941"/>
                </a:lnTo>
                <a:lnTo>
                  <a:pt x="143344" y="147726"/>
                </a:lnTo>
                <a:lnTo>
                  <a:pt x="181546" y="131559"/>
                </a:lnTo>
                <a:lnTo>
                  <a:pt x="194691" y="115354"/>
                </a:lnTo>
                <a:lnTo>
                  <a:pt x="195148" y="112344"/>
                </a:lnTo>
                <a:close/>
              </a:path>
              <a:path w="340995" h="194310">
                <a:moveTo>
                  <a:pt x="340550" y="129781"/>
                </a:moveTo>
                <a:lnTo>
                  <a:pt x="331457" y="111010"/>
                </a:lnTo>
                <a:lnTo>
                  <a:pt x="321056" y="102704"/>
                </a:lnTo>
                <a:lnTo>
                  <a:pt x="286042" y="73393"/>
                </a:lnTo>
                <a:lnTo>
                  <a:pt x="238252" y="29730"/>
                </a:lnTo>
                <a:lnTo>
                  <a:pt x="213017" y="4775"/>
                </a:lnTo>
                <a:lnTo>
                  <a:pt x="210489" y="3073"/>
                </a:lnTo>
                <a:lnTo>
                  <a:pt x="204762" y="647"/>
                </a:lnTo>
                <a:lnTo>
                  <a:pt x="201777" y="38"/>
                </a:lnTo>
                <a:lnTo>
                  <a:pt x="195554" y="0"/>
                </a:lnTo>
                <a:lnTo>
                  <a:pt x="192570" y="571"/>
                </a:lnTo>
                <a:lnTo>
                  <a:pt x="175031" y="26403"/>
                </a:lnTo>
                <a:lnTo>
                  <a:pt x="175602" y="29400"/>
                </a:lnTo>
                <a:lnTo>
                  <a:pt x="205701" y="63512"/>
                </a:lnTo>
                <a:lnTo>
                  <a:pt x="255282" y="108813"/>
                </a:lnTo>
                <a:lnTo>
                  <a:pt x="291592" y="139179"/>
                </a:lnTo>
                <a:lnTo>
                  <a:pt x="316509" y="153047"/>
                </a:lnTo>
                <a:lnTo>
                  <a:pt x="322694" y="152336"/>
                </a:lnTo>
                <a:lnTo>
                  <a:pt x="340309" y="132816"/>
                </a:lnTo>
                <a:lnTo>
                  <a:pt x="340550" y="12978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216333"/>
            <a:ext cx="52705" cy="54610"/>
          </a:xfrm>
          <a:custGeom>
            <a:avLst/>
            <a:gdLst/>
            <a:ahLst/>
            <a:cxnLst/>
            <a:rect l="l" t="t" r="r" b="b"/>
            <a:pathLst>
              <a:path w="52705" h="54610">
                <a:moveTo>
                  <a:pt x="41976" y="43219"/>
                </a:moveTo>
                <a:lnTo>
                  <a:pt x="37780" y="45333"/>
                </a:lnTo>
                <a:lnTo>
                  <a:pt x="36075" y="45947"/>
                </a:lnTo>
                <a:lnTo>
                  <a:pt x="0" y="54563"/>
                </a:lnTo>
                <a:lnTo>
                  <a:pt x="0" y="6373"/>
                </a:lnTo>
                <a:lnTo>
                  <a:pt x="26005" y="162"/>
                </a:lnTo>
                <a:lnTo>
                  <a:pt x="28828" y="0"/>
                </a:lnTo>
                <a:lnTo>
                  <a:pt x="34533" y="713"/>
                </a:lnTo>
                <a:lnTo>
                  <a:pt x="52245" y="20952"/>
                </a:lnTo>
                <a:lnTo>
                  <a:pt x="52196" y="26702"/>
                </a:lnTo>
                <a:lnTo>
                  <a:pt x="41976" y="4321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4593" y="1165835"/>
            <a:ext cx="55244" cy="205740"/>
          </a:xfrm>
          <a:custGeom>
            <a:avLst/>
            <a:gdLst/>
            <a:ahLst/>
            <a:cxnLst/>
            <a:rect l="l" t="t" r="r" b="b"/>
            <a:pathLst>
              <a:path w="55244" h="205740">
                <a:moveTo>
                  <a:pt x="34561" y="202913"/>
                </a:moveTo>
                <a:lnTo>
                  <a:pt x="31769" y="204140"/>
                </a:lnTo>
                <a:lnTo>
                  <a:pt x="25699" y="205483"/>
                </a:lnTo>
                <a:lnTo>
                  <a:pt x="22650" y="205548"/>
                </a:lnTo>
                <a:lnTo>
                  <a:pt x="19589" y="205007"/>
                </a:lnTo>
                <a:lnTo>
                  <a:pt x="16529" y="204471"/>
                </a:lnTo>
                <a:lnTo>
                  <a:pt x="0" y="180956"/>
                </a:lnTo>
                <a:lnTo>
                  <a:pt x="531" y="177895"/>
                </a:lnTo>
                <a:lnTo>
                  <a:pt x="5649" y="140198"/>
                </a:lnTo>
                <a:lnTo>
                  <a:pt x="7842" y="102446"/>
                </a:lnTo>
                <a:lnTo>
                  <a:pt x="7110" y="64637"/>
                </a:lnTo>
                <a:lnTo>
                  <a:pt x="3455" y="26771"/>
                </a:lnTo>
                <a:lnTo>
                  <a:pt x="3046" y="23683"/>
                </a:lnTo>
                <a:lnTo>
                  <a:pt x="3245" y="20634"/>
                </a:lnTo>
                <a:lnTo>
                  <a:pt x="26751" y="0"/>
                </a:lnTo>
                <a:lnTo>
                  <a:pt x="29800" y="198"/>
                </a:lnTo>
                <a:lnTo>
                  <a:pt x="54008" y="62059"/>
                </a:lnTo>
                <a:lnTo>
                  <a:pt x="54791" y="103438"/>
                </a:lnTo>
                <a:lnTo>
                  <a:pt x="52375" y="144754"/>
                </a:lnTo>
                <a:lnTo>
                  <a:pt x="46760" y="186007"/>
                </a:lnTo>
                <a:lnTo>
                  <a:pt x="39656" y="199350"/>
                </a:lnTo>
                <a:lnTo>
                  <a:pt x="34561" y="20291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0284" y="814984"/>
            <a:ext cx="156016" cy="16307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2150" y="1709970"/>
            <a:ext cx="177014" cy="13952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4728" y="708442"/>
            <a:ext cx="202908" cy="7863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81483" y="881629"/>
            <a:ext cx="131398" cy="18127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6804" y="2129061"/>
            <a:ext cx="198346" cy="9426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0469" y="1068686"/>
            <a:ext cx="84952" cy="20123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48245" y="1378637"/>
            <a:ext cx="80072" cy="20249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76359" y="2125123"/>
            <a:ext cx="186769" cy="1231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15540" y="722231"/>
            <a:ext cx="194149" cy="10636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60383" y="2260504"/>
            <a:ext cx="199928" cy="9157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2196" y="1677543"/>
            <a:ext cx="132830" cy="180944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44920" y="1880308"/>
            <a:ext cx="189230" cy="119380"/>
          </a:xfrm>
          <a:custGeom>
            <a:avLst/>
            <a:gdLst/>
            <a:ahLst/>
            <a:cxnLst/>
            <a:rect l="l" t="t" r="r" b="b"/>
            <a:pathLst>
              <a:path w="189230" h="119380">
                <a:moveTo>
                  <a:pt x="114071" y="76801"/>
                </a:moveTo>
                <a:lnTo>
                  <a:pt x="74054" y="96874"/>
                </a:lnTo>
                <a:lnTo>
                  <a:pt x="30923" y="117855"/>
                </a:lnTo>
                <a:lnTo>
                  <a:pt x="21755" y="118948"/>
                </a:lnTo>
                <a:lnTo>
                  <a:pt x="18734" y="118515"/>
                </a:lnTo>
                <a:lnTo>
                  <a:pt x="0" y="93517"/>
                </a:lnTo>
                <a:lnTo>
                  <a:pt x="432" y="90497"/>
                </a:lnTo>
                <a:lnTo>
                  <a:pt x="33426" y="64554"/>
                </a:lnTo>
                <a:lnTo>
                  <a:pt x="53384" y="54764"/>
                </a:lnTo>
                <a:lnTo>
                  <a:pt x="93055" y="34867"/>
                </a:lnTo>
                <a:lnTo>
                  <a:pt x="139184" y="11001"/>
                </a:lnTo>
                <a:lnTo>
                  <a:pt x="157155" y="1484"/>
                </a:lnTo>
                <a:lnTo>
                  <a:pt x="160075" y="602"/>
                </a:lnTo>
                <a:lnTo>
                  <a:pt x="166268" y="0"/>
                </a:lnTo>
                <a:lnTo>
                  <a:pt x="169304" y="302"/>
                </a:lnTo>
                <a:lnTo>
                  <a:pt x="175255" y="2116"/>
                </a:lnTo>
                <a:lnTo>
                  <a:pt x="177943" y="3558"/>
                </a:lnTo>
                <a:lnTo>
                  <a:pt x="182747" y="7511"/>
                </a:lnTo>
                <a:lnTo>
                  <a:pt x="184679" y="9873"/>
                </a:lnTo>
                <a:lnTo>
                  <a:pt x="186141" y="12618"/>
                </a:lnTo>
                <a:lnTo>
                  <a:pt x="187604" y="15361"/>
                </a:lnTo>
                <a:lnTo>
                  <a:pt x="188486" y="18280"/>
                </a:lnTo>
                <a:lnTo>
                  <a:pt x="189089" y="24467"/>
                </a:lnTo>
                <a:lnTo>
                  <a:pt x="188788" y="27501"/>
                </a:lnTo>
                <a:lnTo>
                  <a:pt x="145353" y="60709"/>
                </a:lnTo>
                <a:lnTo>
                  <a:pt x="129697" y="68807"/>
                </a:lnTo>
                <a:lnTo>
                  <a:pt x="114071" y="7680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64595" y="1470510"/>
            <a:ext cx="137438" cy="17888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050452" y="3508021"/>
            <a:ext cx="8011795" cy="46393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2262505">
              <a:lnSpc>
                <a:spcPts val="3229"/>
              </a:lnSpc>
              <a:spcBef>
                <a:spcPts val="470"/>
              </a:spcBef>
            </a:pPr>
            <a:r>
              <a:rPr sz="2950" b="1" spc="484" dirty="0">
                <a:solidFill>
                  <a:srgbClr val="1B1B1B"/>
                </a:solidFill>
                <a:latin typeface="Arial"/>
                <a:cs typeface="Arial"/>
              </a:rPr>
              <a:t>БУТИ</a:t>
            </a:r>
            <a:r>
              <a:rPr sz="2950" b="1" spc="33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950" b="1" spc="495" dirty="0">
                <a:solidFill>
                  <a:srgbClr val="1B1B1B"/>
                </a:solidFill>
                <a:latin typeface="Arial"/>
                <a:cs typeface="Arial"/>
              </a:rPr>
              <a:t>ОБЕРЕЖНИМ</a:t>
            </a:r>
            <a:r>
              <a:rPr sz="2950" b="1" spc="3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950" b="1" spc="180" dirty="0">
                <a:solidFill>
                  <a:srgbClr val="1B1B1B"/>
                </a:solidFill>
                <a:latin typeface="Arial"/>
                <a:cs typeface="Arial"/>
              </a:rPr>
              <a:t>В </a:t>
            </a:r>
            <a:r>
              <a:rPr sz="2950" b="1" spc="420" dirty="0">
                <a:solidFill>
                  <a:srgbClr val="1B1B1B"/>
                </a:solidFill>
                <a:latin typeface="Arial"/>
                <a:cs typeface="Arial"/>
              </a:rPr>
              <a:t>ІНТЕРНЕТІ</a:t>
            </a:r>
            <a:r>
              <a:rPr sz="2950" b="1" spc="345" dirty="0">
                <a:solidFill>
                  <a:srgbClr val="1B1B1B"/>
                </a:solidFill>
                <a:latin typeface="Arial"/>
                <a:cs typeface="Arial"/>
              </a:rPr>
              <a:t> ТА </a:t>
            </a:r>
            <a:r>
              <a:rPr sz="2950" b="1" spc="420" dirty="0">
                <a:solidFill>
                  <a:srgbClr val="1B1B1B"/>
                </a:solidFill>
                <a:latin typeface="Arial"/>
                <a:cs typeface="Arial"/>
              </a:rPr>
              <a:t>СОЦІАЛЬНИХ</a:t>
            </a:r>
            <a:r>
              <a:rPr sz="2950" b="1" spc="36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950" b="1" spc="440" dirty="0">
                <a:solidFill>
                  <a:srgbClr val="1B1B1B"/>
                </a:solidFill>
                <a:latin typeface="Arial"/>
                <a:cs typeface="Arial"/>
              </a:rPr>
              <a:t>МЕРЕЖАХ.</a:t>
            </a:r>
            <a:endParaRPr sz="2950">
              <a:latin typeface="Arial"/>
              <a:cs typeface="Arial"/>
            </a:endParaRPr>
          </a:p>
          <a:p>
            <a:pPr marL="12700" marR="5080" indent="71755">
              <a:lnSpc>
                <a:spcPct val="109900"/>
              </a:lnSpc>
              <a:spcBef>
                <a:spcPts val="2005"/>
              </a:spcBef>
            </a:pPr>
            <a:r>
              <a:rPr sz="2300" spc="-204" dirty="0">
                <a:solidFill>
                  <a:srgbClr val="1B1B1B"/>
                </a:solidFill>
                <a:latin typeface="Arial Black"/>
                <a:cs typeface="Arial Black"/>
              </a:rPr>
              <a:t>Соцмережı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b="1" spc="-459" dirty="0">
                <a:solidFill>
                  <a:srgbClr val="1B1B1B"/>
                </a:solidFill>
                <a:latin typeface="Tahoma"/>
                <a:cs typeface="Tahoma"/>
              </a:rPr>
              <a:t>—</a:t>
            </a:r>
            <a:r>
              <a:rPr sz="2300" b="1" spc="-135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145" dirty="0">
                <a:solidFill>
                  <a:srgbClr val="1B1B1B"/>
                </a:solidFill>
                <a:latin typeface="Arial Black"/>
                <a:cs typeface="Arial Black"/>
              </a:rPr>
              <a:t>це</a:t>
            </a:r>
            <a:r>
              <a:rPr sz="2300" spc="-22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65" dirty="0">
                <a:solidFill>
                  <a:srgbClr val="1B1B1B"/>
                </a:solidFill>
                <a:latin typeface="Arial Black"/>
                <a:cs typeface="Arial Black"/>
              </a:rPr>
              <a:t>дуже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10" dirty="0">
                <a:solidFill>
                  <a:srgbClr val="1B1B1B"/>
                </a:solidFill>
                <a:latin typeface="Arial Black"/>
                <a:cs typeface="Arial Black"/>
              </a:rPr>
              <a:t>складнı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25" dirty="0">
                <a:solidFill>
                  <a:srgbClr val="1B1B1B"/>
                </a:solidFill>
                <a:latin typeface="Arial Black"/>
                <a:cs typeface="Arial Black"/>
              </a:rPr>
              <a:t>застосунки</a:t>
            </a:r>
            <a:r>
              <a:rPr sz="2300" b="1" spc="-225" dirty="0">
                <a:solidFill>
                  <a:srgbClr val="1B1B1B"/>
                </a:solidFill>
                <a:latin typeface="Tahoma"/>
                <a:cs typeface="Tahoma"/>
              </a:rPr>
              <a:t>.</a:t>
            </a:r>
            <a:r>
              <a:rPr sz="2300" b="1" spc="-130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1B1B1B"/>
                </a:solidFill>
                <a:latin typeface="Arial Black"/>
                <a:cs typeface="Arial Black"/>
              </a:rPr>
              <a:t>Для </a:t>
            </a:r>
            <a:r>
              <a:rPr sz="2300" spc="-160" dirty="0">
                <a:solidFill>
                  <a:srgbClr val="1B1B1B"/>
                </a:solidFill>
                <a:latin typeface="Arial Black"/>
                <a:cs typeface="Arial Black"/>
              </a:rPr>
              <a:t>повноцıнної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25" dirty="0">
                <a:solidFill>
                  <a:srgbClr val="1B1B1B"/>
                </a:solidFill>
                <a:latin typeface="Arial Black"/>
                <a:cs typeface="Arial Black"/>
              </a:rPr>
              <a:t>роботи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14" dirty="0">
                <a:solidFill>
                  <a:srgbClr val="1B1B1B"/>
                </a:solidFill>
                <a:latin typeface="Arial Black"/>
                <a:cs typeface="Arial Black"/>
              </a:rPr>
              <a:t>вони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40" dirty="0">
                <a:solidFill>
                  <a:srgbClr val="1B1B1B"/>
                </a:solidFill>
                <a:latin typeface="Arial Black"/>
                <a:cs typeface="Arial Black"/>
              </a:rPr>
              <a:t>запитують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60" dirty="0">
                <a:solidFill>
                  <a:srgbClr val="1B1B1B"/>
                </a:solidFill>
                <a:latin typeface="Arial Black"/>
                <a:cs typeface="Arial Black"/>
              </a:rPr>
              <a:t>доступ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60" dirty="0">
                <a:solidFill>
                  <a:srgbClr val="1B1B1B"/>
                </a:solidFill>
                <a:latin typeface="Arial Black"/>
                <a:cs typeface="Arial Black"/>
              </a:rPr>
              <a:t>майже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5" dirty="0">
                <a:solidFill>
                  <a:srgbClr val="1B1B1B"/>
                </a:solidFill>
                <a:latin typeface="Arial Black"/>
                <a:cs typeface="Arial Black"/>
              </a:rPr>
              <a:t>до 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всıєї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04" dirty="0">
                <a:solidFill>
                  <a:srgbClr val="1B1B1B"/>
                </a:solidFill>
                <a:latin typeface="Arial Black"/>
                <a:cs typeface="Arial Black"/>
              </a:rPr>
              <a:t>особистої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00" dirty="0">
                <a:solidFill>
                  <a:srgbClr val="1B1B1B"/>
                </a:solidFill>
                <a:latin typeface="Arial Black"/>
                <a:cs typeface="Arial Black"/>
              </a:rPr>
              <a:t>ıнформацıї</a:t>
            </a:r>
            <a:r>
              <a:rPr sz="2300" b="1" spc="-200" dirty="0">
                <a:solidFill>
                  <a:srgbClr val="1B1B1B"/>
                </a:solidFill>
                <a:latin typeface="Tahoma"/>
                <a:cs typeface="Tahoma"/>
              </a:rPr>
              <a:t>.</a:t>
            </a:r>
            <a:r>
              <a:rPr sz="2300" b="1" spc="-140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Це </a:t>
            </a:r>
            <a:r>
              <a:rPr sz="2300" spc="-175" dirty="0">
                <a:solidFill>
                  <a:srgbClr val="1B1B1B"/>
                </a:solidFill>
                <a:latin typeface="Arial Black"/>
                <a:cs typeface="Arial Black"/>
              </a:rPr>
              <a:t>може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90" dirty="0">
                <a:solidFill>
                  <a:srgbClr val="1B1B1B"/>
                </a:solidFill>
                <a:latin typeface="Arial Black"/>
                <a:cs typeface="Arial Black"/>
              </a:rPr>
              <a:t>бути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20" dirty="0">
                <a:solidFill>
                  <a:srgbClr val="1B1B1B"/>
                </a:solidFill>
                <a:latin typeface="Arial Black"/>
                <a:cs typeface="Arial Black"/>
              </a:rPr>
              <a:t>як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1B1B1B"/>
                </a:solidFill>
                <a:latin typeface="Arial Black"/>
                <a:cs typeface="Arial Black"/>
              </a:rPr>
              <a:t>мıнıмум </a:t>
            </a:r>
            <a:r>
              <a:rPr sz="2300" spc="-160" dirty="0">
                <a:solidFill>
                  <a:srgbClr val="1B1B1B"/>
                </a:solidFill>
                <a:latin typeface="Arial Black"/>
                <a:cs typeface="Arial Black"/>
              </a:rPr>
              <a:t>доступ</a:t>
            </a:r>
            <a:r>
              <a:rPr sz="2300" spc="-240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до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15" dirty="0">
                <a:solidFill>
                  <a:srgbClr val="1B1B1B"/>
                </a:solidFill>
                <a:latin typeface="Arial Black"/>
                <a:cs typeface="Arial Black"/>
              </a:rPr>
              <a:t>фото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10" dirty="0">
                <a:solidFill>
                  <a:srgbClr val="1B1B1B"/>
                </a:solidFill>
                <a:latin typeface="Arial Black"/>
                <a:cs typeface="Arial Black"/>
              </a:rPr>
              <a:t>галереї</a:t>
            </a:r>
            <a:r>
              <a:rPr sz="2300" b="1" spc="-210" dirty="0">
                <a:solidFill>
                  <a:srgbClr val="1B1B1B"/>
                </a:solidFill>
                <a:latin typeface="Tahoma"/>
                <a:cs typeface="Tahoma"/>
              </a:rPr>
              <a:t>,</a:t>
            </a:r>
            <a:r>
              <a:rPr sz="2300" b="1" spc="-140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160" dirty="0">
                <a:solidFill>
                  <a:srgbClr val="1B1B1B"/>
                </a:solidFill>
                <a:latin typeface="Arial Black"/>
                <a:cs typeface="Arial Black"/>
              </a:rPr>
              <a:t>доступ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до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04" dirty="0">
                <a:solidFill>
                  <a:srgbClr val="1B1B1B"/>
                </a:solidFill>
                <a:latin typeface="Arial Black"/>
                <a:cs typeface="Arial Black"/>
              </a:rPr>
              <a:t>файлової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1B1B1B"/>
                </a:solidFill>
                <a:latin typeface="Arial Black"/>
                <a:cs typeface="Arial Black"/>
              </a:rPr>
              <a:t>системи </a:t>
            </a:r>
            <a:r>
              <a:rPr sz="2300" spc="-204" dirty="0">
                <a:solidFill>
                  <a:srgbClr val="1B1B1B"/>
                </a:solidFill>
                <a:latin typeface="Arial Black"/>
                <a:cs typeface="Arial Black"/>
              </a:rPr>
              <a:t>взагалı</a:t>
            </a:r>
            <a:r>
              <a:rPr sz="2300" b="1" spc="-204" dirty="0">
                <a:solidFill>
                  <a:srgbClr val="1B1B1B"/>
                </a:solidFill>
                <a:latin typeface="Tahoma"/>
                <a:cs typeface="Tahoma"/>
              </a:rPr>
              <a:t>,</a:t>
            </a:r>
            <a:r>
              <a:rPr sz="2300" b="1" spc="-140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до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30" dirty="0">
                <a:solidFill>
                  <a:srgbClr val="1B1B1B"/>
                </a:solidFill>
                <a:latin typeface="Arial Black"/>
                <a:cs typeface="Arial Black"/>
              </a:rPr>
              <a:t>ваших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25" dirty="0">
                <a:solidFill>
                  <a:srgbClr val="1B1B1B"/>
                </a:solidFill>
                <a:latin typeface="Arial Black"/>
                <a:cs typeface="Arial Black"/>
              </a:rPr>
              <a:t>контактıв</a:t>
            </a:r>
            <a:r>
              <a:rPr sz="2300" b="1" spc="-125" dirty="0">
                <a:solidFill>
                  <a:srgbClr val="1B1B1B"/>
                </a:solidFill>
                <a:latin typeface="Tahoma"/>
                <a:cs typeface="Tahoma"/>
              </a:rPr>
              <a:t>,</a:t>
            </a:r>
            <a:r>
              <a:rPr sz="2300" b="1" spc="-135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до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65" dirty="0">
                <a:solidFill>
                  <a:srgbClr val="1B1B1B"/>
                </a:solidFill>
                <a:latin typeface="Arial Black"/>
                <a:cs typeface="Arial Black"/>
              </a:rPr>
              <a:t>камери</a:t>
            </a:r>
            <a:r>
              <a:rPr sz="2300" b="1" spc="-165" dirty="0">
                <a:solidFill>
                  <a:srgbClr val="1B1B1B"/>
                </a:solidFill>
                <a:latin typeface="Tahoma"/>
                <a:cs typeface="Tahoma"/>
              </a:rPr>
              <a:t>,</a:t>
            </a:r>
            <a:r>
              <a:rPr sz="2300" b="1" spc="-135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до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80" dirty="0">
                <a:solidFill>
                  <a:srgbClr val="1B1B1B"/>
                </a:solidFill>
                <a:latin typeface="Arial Black"/>
                <a:cs typeface="Arial Black"/>
              </a:rPr>
              <a:t>мıкрофона</a:t>
            </a:r>
            <a:r>
              <a:rPr sz="2300" b="1" spc="-180" dirty="0">
                <a:solidFill>
                  <a:srgbClr val="1B1B1B"/>
                </a:solidFill>
                <a:latin typeface="Tahoma"/>
                <a:cs typeface="Tahoma"/>
              </a:rPr>
              <a:t>,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до</a:t>
            </a:r>
            <a:r>
              <a:rPr sz="2300" spc="-22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45" dirty="0">
                <a:solidFill>
                  <a:srgbClr val="1B1B1B"/>
                </a:solidFill>
                <a:latin typeface="Arial Black"/>
                <a:cs typeface="Arial Black"/>
              </a:rPr>
              <a:t>ıнтернет</a:t>
            </a:r>
            <a:r>
              <a:rPr sz="2300" b="1" spc="-145" dirty="0">
                <a:solidFill>
                  <a:srgbClr val="1B1B1B"/>
                </a:solidFill>
                <a:latin typeface="Tahoma"/>
                <a:cs typeface="Tahoma"/>
              </a:rPr>
              <a:t>-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з</a:t>
            </a:r>
            <a:r>
              <a:rPr sz="2300" b="1" spc="-229" dirty="0">
                <a:solidFill>
                  <a:srgbClr val="1B1B1B"/>
                </a:solidFill>
                <a:latin typeface="Tahoma"/>
                <a:cs typeface="Tahoma"/>
              </a:rPr>
              <a:t>'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єднань</a:t>
            </a:r>
            <a:r>
              <a:rPr sz="2300" b="1" spc="-229" dirty="0">
                <a:solidFill>
                  <a:srgbClr val="1B1B1B"/>
                </a:solidFill>
                <a:latin typeface="Tahoma"/>
                <a:cs typeface="Tahoma"/>
              </a:rPr>
              <a:t>,</a:t>
            </a:r>
            <a:r>
              <a:rPr sz="2300" b="1" spc="-125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до</a:t>
            </a:r>
            <a:r>
              <a:rPr sz="2300" spc="-220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95" dirty="0">
                <a:solidFill>
                  <a:srgbClr val="1B1B1B"/>
                </a:solidFill>
                <a:latin typeface="Arial Black"/>
                <a:cs typeface="Arial Black"/>
              </a:rPr>
              <a:t>ıнформацıї</a:t>
            </a:r>
            <a:r>
              <a:rPr sz="2300" spc="-220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45" dirty="0">
                <a:solidFill>
                  <a:srgbClr val="1B1B1B"/>
                </a:solidFill>
                <a:latin typeface="Arial Black"/>
                <a:cs typeface="Arial Black"/>
              </a:rPr>
              <a:t>про</a:t>
            </a:r>
            <a:r>
              <a:rPr sz="2300" spc="-220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240" dirty="0">
                <a:solidFill>
                  <a:srgbClr val="1B1B1B"/>
                </a:solidFill>
                <a:latin typeface="Arial Black"/>
                <a:cs typeface="Arial Black"/>
              </a:rPr>
              <a:t>телефон</a:t>
            </a:r>
            <a:r>
              <a:rPr sz="2300" b="1" spc="-240" dirty="0">
                <a:solidFill>
                  <a:srgbClr val="1B1B1B"/>
                </a:solidFill>
                <a:latin typeface="Tahoma"/>
                <a:cs typeface="Tahoma"/>
              </a:rPr>
              <a:t>.</a:t>
            </a:r>
            <a:r>
              <a:rPr sz="2300" b="1" spc="-125" dirty="0">
                <a:solidFill>
                  <a:srgbClr val="1B1B1B"/>
                </a:solidFill>
                <a:latin typeface="Tahoma"/>
                <a:cs typeface="Tahoma"/>
              </a:rPr>
              <a:t> </a:t>
            </a:r>
            <a:r>
              <a:rPr sz="2300" spc="-85" dirty="0">
                <a:solidFill>
                  <a:srgbClr val="1B1B1B"/>
                </a:solidFill>
                <a:latin typeface="Arial Black"/>
                <a:cs typeface="Arial Black"/>
              </a:rPr>
              <a:t>Тому </a:t>
            </a:r>
            <a:r>
              <a:rPr sz="2300" spc="-180" dirty="0">
                <a:solidFill>
                  <a:srgbClr val="1B1B1B"/>
                </a:solidFill>
                <a:latin typeface="Arial Black"/>
                <a:cs typeface="Arial Black"/>
              </a:rPr>
              <a:t>встановлюючи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25" dirty="0">
                <a:solidFill>
                  <a:srgbClr val="1B1B1B"/>
                </a:solidFill>
                <a:latin typeface="Arial Black"/>
                <a:cs typeface="Arial Black"/>
              </a:rPr>
              <a:t>будь</a:t>
            </a:r>
            <a:r>
              <a:rPr sz="2300" b="1" spc="-125" dirty="0">
                <a:solidFill>
                  <a:srgbClr val="1B1B1B"/>
                </a:solidFill>
                <a:latin typeface="Tahoma"/>
                <a:cs typeface="Tahoma"/>
              </a:rPr>
              <a:t>-</a:t>
            </a:r>
            <a:r>
              <a:rPr sz="2300" spc="-90" dirty="0">
                <a:solidFill>
                  <a:srgbClr val="1B1B1B"/>
                </a:solidFill>
                <a:latin typeface="Arial Black"/>
                <a:cs typeface="Arial Black"/>
              </a:rPr>
              <a:t>який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20" dirty="0">
                <a:solidFill>
                  <a:srgbClr val="1B1B1B"/>
                </a:solidFill>
                <a:latin typeface="Arial Black"/>
                <a:cs typeface="Arial Black"/>
              </a:rPr>
              <a:t>додаток</a:t>
            </a:r>
            <a:r>
              <a:rPr sz="2300" spc="-22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85" dirty="0">
                <a:solidFill>
                  <a:srgbClr val="1B1B1B"/>
                </a:solidFill>
                <a:latin typeface="Arial Black"/>
                <a:cs typeface="Arial Black"/>
              </a:rPr>
              <a:t>на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65" dirty="0">
                <a:solidFill>
                  <a:srgbClr val="1B1B1B"/>
                </a:solidFill>
                <a:latin typeface="Arial Black"/>
                <a:cs typeface="Arial Black"/>
              </a:rPr>
              <a:t>телефон </a:t>
            </a:r>
            <a:r>
              <a:rPr sz="2300" spc="-185" dirty="0">
                <a:solidFill>
                  <a:srgbClr val="1B1B1B"/>
                </a:solidFill>
                <a:latin typeface="Arial Black"/>
                <a:cs typeface="Arial Black"/>
              </a:rPr>
              <a:t>переконайтесь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05" dirty="0">
                <a:solidFill>
                  <a:srgbClr val="1B1B1B"/>
                </a:solidFill>
                <a:latin typeface="Arial Black"/>
                <a:cs typeface="Arial Black"/>
              </a:rPr>
              <a:t>у</a:t>
            </a:r>
            <a:r>
              <a:rPr sz="2300" spc="-235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40" dirty="0">
                <a:solidFill>
                  <a:srgbClr val="1B1B1B"/>
                </a:solidFill>
                <a:latin typeface="Arial Black"/>
                <a:cs typeface="Arial Black"/>
              </a:rPr>
              <a:t>його</a:t>
            </a:r>
            <a:r>
              <a:rPr sz="2300" spc="-229" dirty="0">
                <a:solidFill>
                  <a:srgbClr val="1B1B1B"/>
                </a:solidFill>
                <a:latin typeface="Arial Black"/>
                <a:cs typeface="Arial Black"/>
              </a:rPr>
              <a:t> </a:t>
            </a:r>
            <a:r>
              <a:rPr sz="2300" spc="-110" dirty="0">
                <a:solidFill>
                  <a:srgbClr val="1B1B1B"/>
                </a:solidFill>
                <a:latin typeface="Arial Black"/>
                <a:cs typeface="Arial Black"/>
              </a:rPr>
              <a:t>безпечностı</a:t>
            </a:r>
            <a:r>
              <a:rPr sz="2300" b="1" spc="-110" dirty="0">
                <a:solidFill>
                  <a:srgbClr val="1B1B1B"/>
                </a:solidFill>
                <a:latin typeface="Tahoma"/>
                <a:cs typeface="Tahoma"/>
              </a:rPr>
              <a:t>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Як</a:t>
            </a:r>
            <a:r>
              <a:rPr spc="-170" dirty="0"/>
              <a:t> </a:t>
            </a:r>
            <a:r>
              <a:rPr spc="-204" dirty="0"/>
              <a:t>захистити</a:t>
            </a:r>
            <a:r>
              <a:rPr spc="-170" dirty="0"/>
              <a:t> </a:t>
            </a:r>
            <a:r>
              <a:rPr spc="-145" dirty="0"/>
              <a:t>себе</a:t>
            </a:r>
            <a:r>
              <a:rPr spc="-165" dirty="0"/>
              <a:t> </a:t>
            </a:r>
            <a:r>
              <a:rPr spc="-215" dirty="0"/>
              <a:t>в</a:t>
            </a:r>
            <a:r>
              <a:rPr spc="-170" dirty="0"/>
              <a:t> </a:t>
            </a:r>
            <a:r>
              <a:rPr spc="-135" dirty="0"/>
              <a:t>Інтернеті</a:t>
            </a:r>
            <a:r>
              <a:rPr spc="-165" dirty="0"/>
              <a:t> </a:t>
            </a:r>
            <a:r>
              <a:rPr spc="-195" dirty="0"/>
              <a:t>від</a:t>
            </a:r>
            <a:r>
              <a:rPr spc="-170" dirty="0"/>
              <a:t> </a:t>
            </a:r>
            <a:r>
              <a:rPr spc="-140" dirty="0"/>
              <a:t>вербування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584131" y="2052100"/>
            <a:ext cx="385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0" dirty="0">
                <a:solidFill>
                  <a:srgbClr val="1B1B1B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922" y="1269096"/>
            <a:ext cx="15383254" cy="77013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3970">
              <a:lnSpc>
                <a:spcPts val="2630"/>
              </a:lnSpc>
              <a:spcBef>
                <a:spcPts val="420"/>
              </a:spcBef>
            </a:pPr>
            <a:r>
              <a:rPr spc="405" dirty="0"/>
              <a:t>БУТИ</a:t>
            </a:r>
            <a:r>
              <a:rPr spc="295" dirty="0"/>
              <a:t> </a:t>
            </a:r>
            <a:r>
              <a:rPr spc="434" dirty="0"/>
              <a:t>ОБАЧНИМИ</a:t>
            </a:r>
            <a:r>
              <a:rPr spc="295" dirty="0"/>
              <a:t> </a:t>
            </a:r>
            <a:r>
              <a:rPr spc="355" dirty="0"/>
              <a:t>ІЗ</a:t>
            </a:r>
            <a:r>
              <a:rPr spc="295" dirty="0"/>
              <a:t> </a:t>
            </a:r>
            <a:r>
              <a:rPr spc="425" dirty="0"/>
              <a:t>ПРОПОЗИЦІЯМИ, </a:t>
            </a:r>
            <a:r>
              <a:rPr spc="535" dirty="0"/>
              <a:t>ЯКІ</a:t>
            </a:r>
            <a:r>
              <a:rPr spc="285" dirty="0"/>
              <a:t> </a:t>
            </a:r>
            <a:r>
              <a:rPr spc="409" dirty="0"/>
              <a:t>ПРОПОНУЮТЬСЯ</a:t>
            </a:r>
            <a:r>
              <a:rPr spc="290" dirty="0"/>
              <a:t> </a:t>
            </a:r>
            <a:r>
              <a:rPr spc="405" dirty="0"/>
              <a:t>НЕЗНАЙОМЦЯМИ.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pc="405" dirty="0"/>
          </a:p>
          <a:p>
            <a:pPr marL="12700" marR="5080">
              <a:lnSpc>
                <a:spcPct val="106000"/>
              </a:lnSpc>
              <a:spcBef>
                <a:spcPts val="5"/>
              </a:spcBef>
            </a:pPr>
            <a:r>
              <a:rPr sz="2300" spc="-135" dirty="0"/>
              <a:t>Навіть</a:t>
            </a:r>
            <a:r>
              <a:rPr sz="2300" spc="-140" dirty="0"/>
              <a:t> </a:t>
            </a:r>
            <a:r>
              <a:rPr sz="2300" spc="-85" dirty="0"/>
              <a:t>якщо</a:t>
            </a:r>
            <a:r>
              <a:rPr sz="2300" spc="-140" dirty="0"/>
              <a:t> </a:t>
            </a:r>
            <a:r>
              <a:rPr sz="2300" spc="-190" dirty="0"/>
              <a:t>людина</a:t>
            </a:r>
            <a:r>
              <a:rPr sz="2300" spc="-140" dirty="0"/>
              <a:t> </a:t>
            </a:r>
            <a:r>
              <a:rPr sz="2300" spc="-165" dirty="0"/>
              <a:t>стверджує,</a:t>
            </a:r>
            <a:r>
              <a:rPr sz="2300" spc="-140" dirty="0"/>
              <a:t> </a:t>
            </a:r>
            <a:r>
              <a:rPr sz="2300" spc="-130" dirty="0"/>
              <a:t>що</a:t>
            </a:r>
            <a:r>
              <a:rPr sz="2300" spc="-140" dirty="0"/>
              <a:t> </a:t>
            </a:r>
            <a:r>
              <a:rPr sz="2300" spc="-130" dirty="0"/>
              <a:t>їй</a:t>
            </a:r>
            <a:r>
              <a:rPr sz="2300" spc="-140" dirty="0"/>
              <a:t> </a:t>
            </a:r>
            <a:r>
              <a:rPr sz="2300" spc="-135" dirty="0"/>
              <a:t>можна</a:t>
            </a:r>
            <a:r>
              <a:rPr sz="2300" spc="-140" dirty="0"/>
              <a:t> </a:t>
            </a:r>
            <a:r>
              <a:rPr sz="2300" spc="-30" dirty="0"/>
              <a:t>довіряти, </a:t>
            </a:r>
            <a:r>
              <a:rPr sz="2300" spc="-50" dirty="0"/>
              <a:t>краще</a:t>
            </a:r>
            <a:r>
              <a:rPr sz="2300" spc="-130" dirty="0"/>
              <a:t> </a:t>
            </a:r>
            <a:r>
              <a:rPr sz="2300" spc="-165" dirty="0"/>
              <a:t>бути</a:t>
            </a:r>
            <a:r>
              <a:rPr sz="2300" spc="-125" dirty="0"/>
              <a:t> </a:t>
            </a:r>
            <a:r>
              <a:rPr sz="2300" spc="-165" dirty="0"/>
              <a:t>обачним</a:t>
            </a:r>
            <a:r>
              <a:rPr sz="2300" spc="-125" dirty="0"/>
              <a:t> </a:t>
            </a:r>
            <a:r>
              <a:rPr sz="2300" spc="-35" dirty="0"/>
              <a:t>та</a:t>
            </a:r>
            <a:r>
              <a:rPr sz="2300" spc="-125" dirty="0"/>
              <a:t> </a:t>
            </a:r>
            <a:r>
              <a:rPr sz="2300" spc="-155" dirty="0"/>
              <a:t>утриматися</a:t>
            </a:r>
            <a:r>
              <a:rPr sz="2300" spc="-125" dirty="0"/>
              <a:t> </a:t>
            </a:r>
            <a:r>
              <a:rPr sz="2300" spc="-165" dirty="0"/>
              <a:t>від</a:t>
            </a:r>
            <a:r>
              <a:rPr sz="2300" spc="-125" dirty="0"/>
              <a:t> </a:t>
            </a:r>
            <a:r>
              <a:rPr sz="2300" spc="-150" dirty="0"/>
              <a:t>надмірно</a:t>
            </a:r>
            <a:r>
              <a:rPr sz="2300" spc="-125" dirty="0"/>
              <a:t> </a:t>
            </a:r>
            <a:r>
              <a:rPr sz="2300" spc="-140" dirty="0"/>
              <a:t>близького </a:t>
            </a:r>
            <a:r>
              <a:rPr sz="2300" spc="-145" dirty="0"/>
              <a:t>спілкування</a:t>
            </a:r>
            <a:r>
              <a:rPr sz="2300" spc="-125" dirty="0"/>
              <a:t> </a:t>
            </a:r>
            <a:r>
              <a:rPr sz="2300" spc="-35" dirty="0"/>
              <a:t>та</a:t>
            </a:r>
            <a:r>
              <a:rPr sz="2300" spc="-120" dirty="0"/>
              <a:t> </a:t>
            </a:r>
            <a:r>
              <a:rPr sz="2300" spc="-175" dirty="0"/>
              <a:t>у</a:t>
            </a:r>
            <a:r>
              <a:rPr sz="2300" spc="-120" dirty="0"/>
              <a:t> </a:t>
            </a:r>
            <a:r>
              <a:rPr sz="2300" spc="-85" dirty="0"/>
              <a:t>разі</a:t>
            </a:r>
            <a:r>
              <a:rPr sz="2300" spc="-125" dirty="0"/>
              <a:t> </a:t>
            </a:r>
            <a:r>
              <a:rPr sz="2300" spc="-155" dirty="0"/>
              <a:t>пропозицій</a:t>
            </a:r>
            <a:r>
              <a:rPr sz="2300" spc="-120" dirty="0"/>
              <a:t> </a:t>
            </a:r>
            <a:r>
              <a:rPr sz="2300" spc="-190" dirty="0"/>
              <a:t>сумнівного</a:t>
            </a:r>
            <a:r>
              <a:rPr sz="2300" spc="-120" dirty="0"/>
              <a:t> </a:t>
            </a:r>
            <a:r>
              <a:rPr sz="2300" spc="-10" dirty="0"/>
              <a:t>характеру, </a:t>
            </a:r>
            <a:r>
              <a:rPr sz="2300" spc="-215" dirty="0"/>
              <a:t>особливо</a:t>
            </a:r>
            <a:r>
              <a:rPr sz="2300" spc="-114" dirty="0"/>
              <a:t> </a:t>
            </a:r>
            <a:r>
              <a:rPr sz="2300" spc="-145" dirty="0"/>
              <a:t>заробити</a:t>
            </a:r>
            <a:r>
              <a:rPr sz="2300" spc="-114" dirty="0"/>
              <a:t> </a:t>
            </a:r>
            <a:r>
              <a:rPr sz="2300" spc="-105" dirty="0"/>
              <a:t>«великі</a:t>
            </a:r>
            <a:r>
              <a:rPr sz="2300" spc="-110" dirty="0"/>
              <a:t> </a:t>
            </a:r>
            <a:r>
              <a:rPr sz="2300" spc="-105" dirty="0"/>
              <a:t>кошти»,</a:t>
            </a:r>
            <a:r>
              <a:rPr sz="2300" spc="-114" dirty="0"/>
              <a:t> </a:t>
            </a:r>
            <a:r>
              <a:rPr sz="2300" spc="-145" dirty="0"/>
              <a:t>одразу</a:t>
            </a:r>
            <a:r>
              <a:rPr sz="2300" spc="-114" dirty="0"/>
              <a:t> </a:t>
            </a:r>
            <a:r>
              <a:rPr sz="2300" spc="-65" dirty="0"/>
              <a:t>повідомляти </a:t>
            </a:r>
            <a:r>
              <a:rPr sz="2300" spc="-135" dirty="0"/>
              <a:t>про</a:t>
            </a:r>
            <a:r>
              <a:rPr sz="2300" spc="-125" dirty="0"/>
              <a:t> </a:t>
            </a:r>
            <a:r>
              <a:rPr sz="2300" spc="-35" dirty="0"/>
              <a:t>таке</a:t>
            </a:r>
            <a:r>
              <a:rPr sz="2300" spc="-125" dirty="0"/>
              <a:t> </a:t>
            </a:r>
            <a:r>
              <a:rPr sz="2300" spc="-145" dirty="0"/>
              <a:t>спілкування</a:t>
            </a:r>
            <a:r>
              <a:rPr sz="2300" spc="-125" dirty="0"/>
              <a:t> </a:t>
            </a:r>
            <a:r>
              <a:rPr sz="2300" spc="-175" dirty="0"/>
              <a:t>до</a:t>
            </a:r>
            <a:r>
              <a:rPr sz="2300" spc="-120" dirty="0"/>
              <a:t> </a:t>
            </a:r>
            <a:r>
              <a:rPr sz="2300" spc="-165" dirty="0"/>
              <a:t>поліції,</a:t>
            </a:r>
            <a:r>
              <a:rPr sz="2300" spc="-125" dirty="0"/>
              <a:t> </a:t>
            </a:r>
            <a:r>
              <a:rPr sz="2300" spc="-180" dirty="0"/>
              <a:t>зробивши</a:t>
            </a:r>
            <a:r>
              <a:rPr sz="2300" spc="-125" dirty="0"/>
              <a:t> </a:t>
            </a:r>
            <a:r>
              <a:rPr sz="2300" spc="-10" dirty="0"/>
              <a:t>скріншоти </a:t>
            </a:r>
            <a:r>
              <a:rPr sz="2300" spc="-120" dirty="0"/>
              <a:t>переписки</a:t>
            </a:r>
            <a:r>
              <a:rPr sz="2300" spc="-105" dirty="0"/>
              <a:t> </a:t>
            </a:r>
            <a:r>
              <a:rPr sz="2300" spc="-65" dirty="0"/>
              <a:t>і</a:t>
            </a:r>
            <a:r>
              <a:rPr sz="2300" spc="-105" dirty="0"/>
              <a:t> </a:t>
            </a:r>
            <a:r>
              <a:rPr sz="2300" spc="-130" dirty="0"/>
              <a:t>зафіксувати</a:t>
            </a:r>
            <a:r>
              <a:rPr sz="2300" spc="-100" dirty="0"/>
              <a:t> </a:t>
            </a:r>
            <a:r>
              <a:rPr sz="2300" spc="-160" dirty="0"/>
              <a:t>ідентифікуючий</a:t>
            </a:r>
            <a:r>
              <a:rPr sz="2300" spc="-105" dirty="0"/>
              <a:t> </a:t>
            </a:r>
            <a:r>
              <a:rPr sz="2300" spc="-125" dirty="0"/>
              <a:t>нікнейм</a:t>
            </a:r>
            <a:r>
              <a:rPr sz="2300" spc="-105" dirty="0"/>
              <a:t> </a:t>
            </a:r>
            <a:r>
              <a:rPr sz="2300" spc="-170" dirty="0"/>
              <a:t>того,</a:t>
            </a:r>
            <a:r>
              <a:rPr sz="2300" spc="-100" dirty="0"/>
              <a:t> </a:t>
            </a:r>
            <a:r>
              <a:rPr sz="2300" spc="-25" dirty="0"/>
              <a:t>хто </a:t>
            </a:r>
            <a:r>
              <a:rPr sz="2300" spc="-175" dirty="0"/>
              <a:t>пропонує</a:t>
            </a:r>
            <a:r>
              <a:rPr sz="2300" spc="-95" dirty="0"/>
              <a:t> </a:t>
            </a:r>
            <a:r>
              <a:rPr sz="2300" spc="-25" dirty="0"/>
              <a:t>заробіток.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14559470" y="2052100"/>
            <a:ext cx="4489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70" dirty="0">
                <a:solidFill>
                  <a:srgbClr val="1B1B1B"/>
                </a:solidFill>
                <a:latin typeface="Arial"/>
                <a:cs typeface="Arial"/>
              </a:rPr>
              <a:t>02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40028" y="7543338"/>
            <a:ext cx="192981" cy="1405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84195" y="7763760"/>
            <a:ext cx="105828" cy="2111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44876" y="7510568"/>
            <a:ext cx="211919" cy="951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69329" y="8090533"/>
            <a:ext cx="65035" cy="2189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19516" y="7674889"/>
            <a:ext cx="99686" cy="2114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98488" y="8001389"/>
            <a:ext cx="111262" cy="20796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795562" y="8296099"/>
            <a:ext cx="659130" cy="748665"/>
            <a:chOff x="16795562" y="8296099"/>
            <a:chExt cx="659130" cy="748665"/>
          </a:xfrm>
        </p:grpSpPr>
        <p:sp>
          <p:nvSpPr>
            <p:cNvPr id="12" name="object 12"/>
            <p:cNvSpPr/>
            <p:nvPr/>
          </p:nvSpPr>
          <p:spPr>
            <a:xfrm>
              <a:off x="16795562" y="8731153"/>
              <a:ext cx="309245" cy="196215"/>
            </a:xfrm>
            <a:custGeom>
              <a:avLst/>
              <a:gdLst/>
              <a:ahLst/>
              <a:cxnLst/>
              <a:rect l="l" t="t" r="r" b="b"/>
              <a:pathLst>
                <a:path w="309244" h="196215">
                  <a:moveTo>
                    <a:pt x="173401" y="0"/>
                  </a:moveTo>
                  <a:lnTo>
                    <a:pt x="199422" y="11786"/>
                  </a:lnTo>
                  <a:lnTo>
                    <a:pt x="221844" y="46023"/>
                  </a:lnTo>
                  <a:lnTo>
                    <a:pt x="246224" y="78703"/>
                  </a:lnTo>
                  <a:lnTo>
                    <a:pt x="272562" y="109827"/>
                  </a:lnTo>
                  <a:lnTo>
                    <a:pt x="300858" y="139394"/>
                  </a:lnTo>
                  <a:lnTo>
                    <a:pt x="303293" y="141687"/>
                  </a:lnTo>
                  <a:lnTo>
                    <a:pt x="305192" y="144360"/>
                  </a:lnTo>
                  <a:lnTo>
                    <a:pt x="307916" y="150469"/>
                  </a:lnTo>
                  <a:lnTo>
                    <a:pt x="308636" y="153668"/>
                  </a:lnTo>
                  <a:lnTo>
                    <a:pt x="308793" y="160355"/>
                  </a:lnTo>
                  <a:lnTo>
                    <a:pt x="308224" y="163584"/>
                  </a:lnTo>
                  <a:lnTo>
                    <a:pt x="280630" y="182637"/>
                  </a:lnTo>
                  <a:lnTo>
                    <a:pt x="277408" y="182025"/>
                  </a:lnTo>
                  <a:lnTo>
                    <a:pt x="240807" y="149279"/>
                  </a:lnTo>
                  <a:lnTo>
                    <a:pt x="194576" y="93532"/>
                  </a:lnTo>
                  <a:lnTo>
                    <a:pt x="173639" y="63852"/>
                  </a:lnTo>
                  <a:lnTo>
                    <a:pt x="172292" y="68029"/>
                  </a:lnTo>
                  <a:lnTo>
                    <a:pt x="39617" y="191595"/>
                  </a:lnTo>
                  <a:lnTo>
                    <a:pt x="27396" y="196072"/>
                  </a:lnTo>
                  <a:lnTo>
                    <a:pt x="20768" y="195796"/>
                  </a:lnTo>
                  <a:lnTo>
                    <a:pt x="17607" y="195029"/>
                  </a:lnTo>
                  <a:lnTo>
                    <a:pt x="11589" y="192236"/>
                  </a:lnTo>
                  <a:lnTo>
                    <a:pt x="8962" y="190317"/>
                  </a:lnTo>
                  <a:lnTo>
                    <a:pt x="6717" y="187876"/>
                  </a:lnTo>
                  <a:lnTo>
                    <a:pt x="4476" y="185440"/>
                  </a:lnTo>
                  <a:lnTo>
                    <a:pt x="2785" y="182669"/>
                  </a:lnTo>
                  <a:lnTo>
                    <a:pt x="503" y="176455"/>
                  </a:lnTo>
                  <a:lnTo>
                    <a:pt x="0" y="173248"/>
                  </a:lnTo>
                  <a:lnTo>
                    <a:pt x="265" y="166633"/>
                  </a:lnTo>
                  <a:lnTo>
                    <a:pt x="138898" y="32264"/>
                  </a:lnTo>
                  <a:lnTo>
                    <a:pt x="145964" y="30190"/>
                  </a:lnTo>
                  <a:lnTo>
                    <a:pt x="154052" y="31595"/>
                  </a:lnTo>
                  <a:lnTo>
                    <a:pt x="152605" y="26267"/>
                  </a:lnTo>
                  <a:lnTo>
                    <a:pt x="152891" y="21034"/>
                  </a:lnTo>
                  <a:lnTo>
                    <a:pt x="156929" y="10757"/>
                  </a:lnTo>
                  <a:lnTo>
                    <a:pt x="160283" y="6729"/>
                  </a:lnTo>
                  <a:lnTo>
                    <a:pt x="169002" y="1268"/>
                  </a:lnTo>
                  <a:lnTo>
                    <a:pt x="173401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42938" y="8534329"/>
              <a:ext cx="175324" cy="1652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90394" y="8957534"/>
              <a:ext cx="214384" cy="866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19298" y="8422069"/>
              <a:ext cx="104231" cy="210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89254" y="8296099"/>
              <a:ext cx="165350" cy="17443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821233" y="8728470"/>
            <a:ext cx="187896" cy="14772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518916" y="8907933"/>
            <a:ext cx="208143" cy="1129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086615" y="8496506"/>
            <a:ext cx="166307" cy="17170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6056356" y="8989824"/>
            <a:ext cx="667385" cy="638810"/>
            <a:chOff x="16056356" y="8989824"/>
            <a:chExt cx="667385" cy="638810"/>
          </a:xfrm>
        </p:grpSpPr>
        <p:sp>
          <p:nvSpPr>
            <p:cNvPr id="21" name="object 21"/>
            <p:cNvSpPr/>
            <p:nvPr/>
          </p:nvSpPr>
          <p:spPr>
            <a:xfrm>
              <a:off x="16076777" y="9182331"/>
              <a:ext cx="427990" cy="425450"/>
            </a:xfrm>
            <a:custGeom>
              <a:avLst/>
              <a:gdLst/>
              <a:ahLst/>
              <a:cxnLst/>
              <a:rect l="l" t="t" r="r" b="b"/>
              <a:pathLst>
                <a:path w="427990" h="425450">
                  <a:moveTo>
                    <a:pt x="123105" y="0"/>
                  </a:moveTo>
                  <a:lnTo>
                    <a:pt x="152912" y="7940"/>
                  </a:lnTo>
                  <a:lnTo>
                    <a:pt x="173004" y="34729"/>
                  </a:lnTo>
                  <a:lnTo>
                    <a:pt x="227681" y="204206"/>
                  </a:lnTo>
                  <a:lnTo>
                    <a:pt x="394936" y="265440"/>
                  </a:lnTo>
                  <a:lnTo>
                    <a:pt x="420923" y="286552"/>
                  </a:lnTo>
                  <a:lnTo>
                    <a:pt x="427692" y="316645"/>
                  </a:lnTo>
                  <a:lnTo>
                    <a:pt x="416104" y="345237"/>
                  </a:lnTo>
                  <a:lnTo>
                    <a:pt x="387018" y="361848"/>
                  </a:lnTo>
                  <a:lnTo>
                    <a:pt x="55604" y="424813"/>
                  </a:lnTo>
                  <a:lnTo>
                    <a:pt x="51470" y="425083"/>
                  </a:lnTo>
                  <a:lnTo>
                    <a:pt x="43135" y="424592"/>
                  </a:lnTo>
                  <a:lnTo>
                    <a:pt x="8746" y="403245"/>
                  </a:lnTo>
                  <a:lnTo>
                    <a:pt x="0" y="371677"/>
                  </a:lnTo>
                  <a:lnTo>
                    <a:pt x="422" y="367556"/>
                  </a:lnTo>
                  <a:lnTo>
                    <a:pt x="76374" y="38868"/>
                  </a:lnTo>
                  <a:lnTo>
                    <a:pt x="94090" y="10458"/>
                  </a:lnTo>
                  <a:lnTo>
                    <a:pt x="123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48169" y="8989824"/>
              <a:ext cx="174970" cy="1650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56356" y="9153020"/>
              <a:ext cx="478155" cy="475615"/>
            </a:xfrm>
            <a:custGeom>
              <a:avLst/>
              <a:gdLst/>
              <a:ahLst/>
              <a:cxnLst/>
              <a:rect l="l" t="t" r="r" b="b"/>
              <a:pathLst>
                <a:path w="478155" h="475615">
                  <a:moveTo>
                    <a:pt x="392316" y="63081"/>
                  </a:moveTo>
                  <a:lnTo>
                    <a:pt x="399369" y="63081"/>
                  </a:lnTo>
                  <a:lnTo>
                    <a:pt x="402728" y="63791"/>
                  </a:lnTo>
                  <a:lnTo>
                    <a:pt x="421052" y="86826"/>
                  </a:lnTo>
                  <a:lnTo>
                    <a:pt x="420424" y="93814"/>
                  </a:lnTo>
                  <a:lnTo>
                    <a:pt x="419419" y="97097"/>
                  </a:lnTo>
                  <a:lnTo>
                    <a:pt x="416028" y="103239"/>
                  </a:lnTo>
                  <a:lnTo>
                    <a:pt x="413785" y="105838"/>
                  </a:lnTo>
                  <a:lnTo>
                    <a:pt x="410996" y="107965"/>
                  </a:lnTo>
                  <a:lnTo>
                    <a:pt x="292000" y="217431"/>
                  </a:lnTo>
                  <a:lnTo>
                    <a:pt x="435875" y="270065"/>
                  </a:lnTo>
                  <a:lnTo>
                    <a:pt x="470134" y="304248"/>
                  </a:lnTo>
                  <a:lnTo>
                    <a:pt x="477864" y="334258"/>
                  </a:lnTo>
                  <a:lnTo>
                    <a:pt x="477988" y="335789"/>
                  </a:lnTo>
                  <a:lnTo>
                    <a:pt x="468148" y="375207"/>
                  </a:lnTo>
                  <a:lnTo>
                    <a:pt x="432031" y="407420"/>
                  </a:lnTo>
                  <a:lnTo>
                    <a:pt x="85816" y="474367"/>
                  </a:lnTo>
                  <a:lnTo>
                    <a:pt x="76683" y="475125"/>
                  </a:lnTo>
                  <a:lnTo>
                    <a:pt x="73641" y="475125"/>
                  </a:lnTo>
                  <a:lnTo>
                    <a:pt x="32719" y="462072"/>
                  </a:lnTo>
                  <a:lnTo>
                    <a:pt x="6863" y="431614"/>
                  </a:lnTo>
                  <a:lnTo>
                    <a:pt x="4195" y="425054"/>
                  </a:lnTo>
                  <a:lnTo>
                    <a:pt x="77545" y="425054"/>
                  </a:lnTo>
                  <a:lnTo>
                    <a:pt x="412646" y="361524"/>
                  </a:lnTo>
                  <a:lnTo>
                    <a:pt x="427956" y="334258"/>
                  </a:lnTo>
                  <a:lnTo>
                    <a:pt x="426657" y="329051"/>
                  </a:lnTo>
                  <a:lnTo>
                    <a:pt x="420539" y="319514"/>
                  </a:lnTo>
                  <a:lnTo>
                    <a:pt x="416348" y="316163"/>
                  </a:lnTo>
                  <a:lnTo>
                    <a:pt x="236056" y="250035"/>
                  </a:lnTo>
                  <a:lnTo>
                    <a:pt x="230990" y="244775"/>
                  </a:lnTo>
                  <a:lnTo>
                    <a:pt x="209280" y="177479"/>
                  </a:lnTo>
                  <a:lnTo>
                    <a:pt x="261883" y="177479"/>
                  </a:lnTo>
                  <a:lnTo>
                    <a:pt x="377406" y="71180"/>
                  </a:lnTo>
                  <a:lnTo>
                    <a:pt x="379745" y="68630"/>
                  </a:lnTo>
                  <a:lnTo>
                    <a:pt x="382528" y="66626"/>
                  </a:lnTo>
                  <a:lnTo>
                    <a:pt x="388958" y="63791"/>
                  </a:lnTo>
                  <a:lnTo>
                    <a:pt x="392316" y="63081"/>
                  </a:lnTo>
                  <a:close/>
                </a:path>
                <a:path w="478155" h="475615">
                  <a:moveTo>
                    <a:pt x="78542" y="49878"/>
                  </a:moveTo>
                  <a:lnTo>
                    <a:pt x="154457" y="49878"/>
                  </a:lnTo>
                  <a:lnTo>
                    <a:pt x="143142" y="50358"/>
                  </a:lnTo>
                  <a:lnTo>
                    <a:pt x="138136" y="52289"/>
                  </a:lnTo>
                  <a:lnTo>
                    <a:pt x="129430" y="59533"/>
                  </a:lnTo>
                  <a:lnTo>
                    <a:pt x="126621" y="64104"/>
                  </a:lnTo>
                  <a:lnTo>
                    <a:pt x="49704" y="397965"/>
                  </a:lnTo>
                  <a:lnTo>
                    <a:pt x="49692" y="401690"/>
                  </a:lnTo>
                  <a:lnTo>
                    <a:pt x="51363" y="409144"/>
                  </a:lnTo>
                  <a:lnTo>
                    <a:pt x="71083" y="425054"/>
                  </a:lnTo>
                  <a:lnTo>
                    <a:pt x="4195" y="425054"/>
                  </a:lnTo>
                  <a:lnTo>
                    <a:pt x="0" y="404635"/>
                  </a:lnTo>
                  <a:lnTo>
                    <a:pt x="95" y="394282"/>
                  </a:lnTo>
                  <a:lnTo>
                    <a:pt x="625" y="389116"/>
                  </a:lnTo>
                  <a:lnTo>
                    <a:pt x="1134" y="386052"/>
                  </a:lnTo>
                  <a:lnTo>
                    <a:pt x="76597" y="58344"/>
                  </a:lnTo>
                  <a:lnTo>
                    <a:pt x="78362" y="50358"/>
                  </a:lnTo>
                  <a:lnTo>
                    <a:pt x="78542" y="49878"/>
                  </a:lnTo>
                  <a:close/>
                </a:path>
                <a:path w="478155" h="475615">
                  <a:moveTo>
                    <a:pt x="146666" y="0"/>
                  </a:moveTo>
                  <a:lnTo>
                    <a:pt x="158327" y="0"/>
                  </a:lnTo>
                  <a:lnTo>
                    <a:pt x="165771" y="1147"/>
                  </a:lnTo>
                  <a:lnTo>
                    <a:pt x="200810" y="19025"/>
                  </a:lnTo>
                  <a:lnTo>
                    <a:pt x="221505" y="52289"/>
                  </a:lnTo>
                  <a:lnTo>
                    <a:pt x="261883" y="177479"/>
                  </a:lnTo>
                  <a:lnTo>
                    <a:pt x="209280" y="177479"/>
                  </a:lnTo>
                  <a:lnTo>
                    <a:pt x="172083" y="62175"/>
                  </a:lnTo>
                  <a:lnTo>
                    <a:pt x="168897" y="57859"/>
                  </a:lnTo>
                  <a:lnTo>
                    <a:pt x="159608" y="51378"/>
                  </a:lnTo>
                  <a:lnTo>
                    <a:pt x="154457" y="49878"/>
                  </a:lnTo>
                  <a:lnTo>
                    <a:pt x="78542" y="49878"/>
                  </a:lnTo>
                  <a:lnTo>
                    <a:pt x="81414" y="42733"/>
                  </a:lnTo>
                  <a:lnTo>
                    <a:pt x="107998" y="11912"/>
                  </a:lnTo>
                  <a:lnTo>
                    <a:pt x="138419" y="292"/>
                  </a:lnTo>
                  <a:lnTo>
                    <a:pt x="146666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0" y="2216333"/>
            <a:ext cx="52705" cy="54610"/>
          </a:xfrm>
          <a:custGeom>
            <a:avLst/>
            <a:gdLst/>
            <a:ahLst/>
            <a:cxnLst/>
            <a:rect l="l" t="t" r="r" b="b"/>
            <a:pathLst>
              <a:path w="52705" h="54610">
                <a:moveTo>
                  <a:pt x="41976" y="43219"/>
                </a:moveTo>
                <a:lnTo>
                  <a:pt x="37780" y="45333"/>
                </a:lnTo>
                <a:lnTo>
                  <a:pt x="36075" y="45947"/>
                </a:lnTo>
                <a:lnTo>
                  <a:pt x="0" y="54563"/>
                </a:lnTo>
                <a:lnTo>
                  <a:pt x="0" y="6373"/>
                </a:lnTo>
                <a:lnTo>
                  <a:pt x="26005" y="162"/>
                </a:lnTo>
                <a:lnTo>
                  <a:pt x="28828" y="0"/>
                </a:lnTo>
                <a:lnTo>
                  <a:pt x="34533" y="713"/>
                </a:lnTo>
                <a:lnTo>
                  <a:pt x="52245" y="20952"/>
                </a:lnTo>
                <a:lnTo>
                  <a:pt x="52196" y="26702"/>
                </a:lnTo>
                <a:lnTo>
                  <a:pt x="41976" y="4321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0284" y="814984"/>
            <a:ext cx="156016" cy="16307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4728" y="708442"/>
            <a:ext cx="202908" cy="7863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81483" y="881629"/>
            <a:ext cx="131398" cy="18127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6804" y="2129061"/>
            <a:ext cx="198346" cy="9426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50469" y="1068686"/>
            <a:ext cx="84952" cy="20123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8245" y="1378637"/>
            <a:ext cx="80072" cy="20249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15540" y="722231"/>
            <a:ext cx="194149" cy="10636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42196" y="1677543"/>
            <a:ext cx="132830" cy="180944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455285" y="1165835"/>
            <a:ext cx="1218565" cy="1225550"/>
            <a:chOff x="455285" y="1165835"/>
            <a:chExt cx="1218565" cy="1225550"/>
          </a:xfrm>
        </p:grpSpPr>
        <p:sp>
          <p:nvSpPr>
            <p:cNvPr id="34" name="object 34"/>
            <p:cNvSpPr/>
            <p:nvPr/>
          </p:nvSpPr>
          <p:spPr>
            <a:xfrm>
              <a:off x="455282" y="1165846"/>
              <a:ext cx="1218565" cy="1225550"/>
            </a:xfrm>
            <a:custGeom>
              <a:avLst/>
              <a:gdLst/>
              <a:ahLst/>
              <a:cxnLst/>
              <a:rect l="l" t="t" r="r" b="b"/>
              <a:pathLst>
                <a:path w="1218564" h="1225550">
                  <a:moveTo>
                    <a:pt x="195148" y="876147"/>
                  </a:moveTo>
                  <a:lnTo>
                    <a:pt x="173596" y="850544"/>
                  </a:lnTo>
                  <a:lnTo>
                    <a:pt x="167373" y="850823"/>
                  </a:lnTo>
                  <a:lnTo>
                    <a:pt x="164414" y="851560"/>
                  </a:lnTo>
                  <a:lnTo>
                    <a:pt x="161594" y="852881"/>
                  </a:lnTo>
                  <a:lnTo>
                    <a:pt x="125285" y="868248"/>
                  </a:lnTo>
                  <a:lnTo>
                    <a:pt x="88696" y="883272"/>
                  </a:lnTo>
                  <a:lnTo>
                    <a:pt x="51955" y="897928"/>
                  </a:lnTo>
                  <a:lnTo>
                    <a:pt x="12280" y="913257"/>
                  </a:lnTo>
                  <a:lnTo>
                    <a:pt x="9690" y="914869"/>
                  </a:lnTo>
                  <a:lnTo>
                    <a:pt x="0" y="936498"/>
                  </a:lnTo>
                  <a:lnTo>
                    <a:pt x="508" y="939507"/>
                  </a:lnTo>
                  <a:lnTo>
                    <a:pt x="25958" y="957605"/>
                  </a:lnTo>
                  <a:lnTo>
                    <a:pt x="28968" y="957097"/>
                  </a:lnTo>
                  <a:lnTo>
                    <a:pt x="69100" y="941578"/>
                  </a:lnTo>
                  <a:lnTo>
                    <a:pt x="106299" y="926744"/>
                  </a:lnTo>
                  <a:lnTo>
                    <a:pt x="143344" y="911529"/>
                  </a:lnTo>
                  <a:lnTo>
                    <a:pt x="181546" y="895362"/>
                  </a:lnTo>
                  <a:lnTo>
                    <a:pt x="194691" y="879157"/>
                  </a:lnTo>
                  <a:lnTo>
                    <a:pt x="195148" y="876147"/>
                  </a:lnTo>
                  <a:close/>
                </a:path>
                <a:path w="1218564" h="1225550">
                  <a:moveTo>
                    <a:pt x="340550" y="893584"/>
                  </a:moveTo>
                  <a:lnTo>
                    <a:pt x="331457" y="874814"/>
                  </a:lnTo>
                  <a:lnTo>
                    <a:pt x="321056" y="866508"/>
                  </a:lnTo>
                  <a:lnTo>
                    <a:pt x="286042" y="837196"/>
                  </a:lnTo>
                  <a:lnTo>
                    <a:pt x="238252" y="793534"/>
                  </a:lnTo>
                  <a:lnTo>
                    <a:pt x="213017" y="768578"/>
                  </a:lnTo>
                  <a:lnTo>
                    <a:pt x="210489" y="766876"/>
                  </a:lnTo>
                  <a:lnTo>
                    <a:pt x="204762" y="764451"/>
                  </a:lnTo>
                  <a:lnTo>
                    <a:pt x="201777" y="763841"/>
                  </a:lnTo>
                  <a:lnTo>
                    <a:pt x="195554" y="763803"/>
                  </a:lnTo>
                  <a:lnTo>
                    <a:pt x="192570" y="764374"/>
                  </a:lnTo>
                  <a:lnTo>
                    <a:pt x="175031" y="790206"/>
                  </a:lnTo>
                  <a:lnTo>
                    <a:pt x="175602" y="793203"/>
                  </a:lnTo>
                  <a:lnTo>
                    <a:pt x="205701" y="827316"/>
                  </a:lnTo>
                  <a:lnTo>
                    <a:pt x="255282" y="872617"/>
                  </a:lnTo>
                  <a:lnTo>
                    <a:pt x="291592" y="902982"/>
                  </a:lnTo>
                  <a:lnTo>
                    <a:pt x="316509" y="916851"/>
                  </a:lnTo>
                  <a:lnTo>
                    <a:pt x="322694" y="916139"/>
                  </a:lnTo>
                  <a:lnTo>
                    <a:pt x="340309" y="896620"/>
                  </a:lnTo>
                  <a:lnTo>
                    <a:pt x="340550" y="893584"/>
                  </a:lnTo>
                  <a:close/>
                </a:path>
                <a:path w="1218564" h="1225550">
                  <a:moveTo>
                    <a:pt x="1004100" y="103428"/>
                  </a:moveTo>
                  <a:lnTo>
                    <a:pt x="1003312" y="62052"/>
                  </a:lnTo>
                  <a:lnTo>
                    <a:pt x="999337" y="20612"/>
                  </a:lnTo>
                  <a:lnTo>
                    <a:pt x="976058" y="0"/>
                  </a:lnTo>
                  <a:lnTo>
                    <a:pt x="969886" y="812"/>
                  </a:lnTo>
                  <a:lnTo>
                    <a:pt x="952347" y="23672"/>
                  </a:lnTo>
                  <a:lnTo>
                    <a:pt x="952754" y="26771"/>
                  </a:lnTo>
                  <a:lnTo>
                    <a:pt x="956411" y="64630"/>
                  </a:lnTo>
                  <a:lnTo>
                    <a:pt x="957148" y="102438"/>
                  </a:lnTo>
                  <a:lnTo>
                    <a:pt x="954951" y="140195"/>
                  </a:lnTo>
                  <a:lnTo>
                    <a:pt x="949833" y="177888"/>
                  </a:lnTo>
                  <a:lnTo>
                    <a:pt x="949299" y="180949"/>
                  </a:lnTo>
                  <a:lnTo>
                    <a:pt x="949375" y="183997"/>
                  </a:lnTo>
                  <a:lnTo>
                    <a:pt x="968895" y="205003"/>
                  </a:lnTo>
                  <a:lnTo>
                    <a:pt x="971956" y="205536"/>
                  </a:lnTo>
                  <a:lnTo>
                    <a:pt x="1001674" y="144754"/>
                  </a:lnTo>
                  <a:lnTo>
                    <a:pt x="1004100" y="103428"/>
                  </a:lnTo>
                  <a:close/>
                </a:path>
                <a:path w="1218564" h="1225550">
                  <a:moveTo>
                    <a:pt x="1218044" y="1202042"/>
                  </a:moveTo>
                  <a:lnTo>
                    <a:pt x="1194079" y="1178521"/>
                  </a:lnTo>
                  <a:lnTo>
                    <a:pt x="1154963" y="1177175"/>
                  </a:lnTo>
                  <a:lnTo>
                    <a:pt x="1115936" y="1174813"/>
                  </a:lnTo>
                  <a:lnTo>
                    <a:pt x="1076972" y="1171422"/>
                  </a:lnTo>
                  <a:lnTo>
                    <a:pt x="1038085" y="1166990"/>
                  </a:lnTo>
                  <a:lnTo>
                    <a:pt x="1034999" y="1166609"/>
                  </a:lnTo>
                  <a:lnTo>
                    <a:pt x="1031963" y="1166825"/>
                  </a:lnTo>
                  <a:lnTo>
                    <a:pt x="1011504" y="1190396"/>
                  </a:lnTo>
                  <a:lnTo>
                    <a:pt x="1011720" y="1193431"/>
                  </a:lnTo>
                  <a:lnTo>
                    <a:pt x="1072311" y="1218082"/>
                  </a:lnTo>
                  <a:lnTo>
                    <a:pt x="1112520" y="1221574"/>
                  </a:lnTo>
                  <a:lnTo>
                    <a:pt x="1152804" y="1224013"/>
                  </a:lnTo>
                  <a:lnTo>
                    <a:pt x="1197063" y="1225524"/>
                  </a:lnTo>
                  <a:lnTo>
                    <a:pt x="1200772" y="1224737"/>
                  </a:lnTo>
                  <a:lnTo>
                    <a:pt x="1204277" y="1223035"/>
                  </a:lnTo>
                  <a:lnTo>
                    <a:pt x="1209167" y="1220635"/>
                  </a:lnTo>
                  <a:lnTo>
                    <a:pt x="1212786" y="1216990"/>
                  </a:lnTo>
                  <a:lnTo>
                    <a:pt x="1217472" y="1207160"/>
                  </a:lnTo>
                  <a:lnTo>
                    <a:pt x="1218044" y="1202042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2150" y="1709970"/>
              <a:ext cx="177014" cy="1395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6359" y="2125123"/>
              <a:ext cx="186769" cy="1231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0383" y="2260504"/>
              <a:ext cx="199928" cy="9157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4920" y="1880308"/>
              <a:ext cx="189230" cy="119380"/>
            </a:xfrm>
            <a:custGeom>
              <a:avLst/>
              <a:gdLst/>
              <a:ahLst/>
              <a:cxnLst/>
              <a:rect l="l" t="t" r="r" b="b"/>
              <a:pathLst>
                <a:path w="189230" h="119380">
                  <a:moveTo>
                    <a:pt x="114071" y="76801"/>
                  </a:moveTo>
                  <a:lnTo>
                    <a:pt x="74054" y="96874"/>
                  </a:lnTo>
                  <a:lnTo>
                    <a:pt x="30923" y="117855"/>
                  </a:lnTo>
                  <a:lnTo>
                    <a:pt x="21755" y="118948"/>
                  </a:lnTo>
                  <a:lnTo>
                    <a:pt x="18734" y="118515"/>
                  </a:lnTo>
                  <a:lnTo>
                    <a:pt x="0" y="93517"/>
                  </a:lnTo>
                  <a:lnTo>
                    <a:pt x="432" y="90497"/>
                  </a:lnTo>
                  <a:lnTo>
                    <a:pt x="33426" y="64554"/>
                  </a:lnTo>
                  <a:lnTo>
                    <a:pt x="53384" y="54764"/>
                  </a:lnTo>
                  <a:lnTo>
                    <a:pt x="93055" y="34867"/>
                  </a:lnTo>
                  <a:lnTo>
                    <a:pt x="139184" y="11001"/>
                  </a:lnTo>
                  <a:lnTo>
                    <a:pt x="157155" y="1484"/>
                  </a:lnTo>
                  <a:lnTo>
                    <a:pt x="160075" y="602"/>
                  </a:lnTo>
                  <a:lnTo>
                    <a:pt x="166268" y="0"/>
                  </a:lnTo>
                  <a:lnTo>
                    <a:pt x="169304" y="302"/>
                  </a:lnTo>
                  <a:lnTo>
                    <a:pt x="175255" y="2116"/>
                  </a:lnTo>
                  <a:lnTo>
                    <a:pt x="177943" y="3558"/>
                  </a:lnTo>
                  <a:lnTo>
                    <a:pt x="182747" y="7511"/>
                  </a:lnTo>
                  <a:lnTo>
                    <a:pt x="184679" y="9873"/>
                  </a:lnTo>
                  <a:lnTo>
                    <a:pt x="186141" y="12618"/>
                  </a:lnTo>
                  <a:lnTo>
                    <a:pt x="187604" y="15361"/>
                  </a:lnTo>
                  <a:lnTo>
                    <a:pt x="188486" y="18280"/>
                  </a:lnTo>
                  <a:lnTo>
                    <a:pt x="189089" y="24467"/>
                  </a:lnTo>
                  <a:lnTo>
                    <a:pt x="188788" y="27501"/>
                  </a:lnTo>
                  <a:lnTo>
                    <a:pt x="145353" y="60709"/>
                  </a:lnTo>
                  <a:lnTo>
                    <a:pt x="129697" y="68807"/>
                  </a:lnTo>
                  <a:lnTo>
                    <a:pt x="114071" y="76801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64595" y="1470510"/>
              <a:ext cx="137438" cy="178889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Як</a:t>
            </a:r>
            <a:r>
              <a:rPr spc="-170" dirty="0"/>
              <a:t> </a:t>
            </a:r>
            <a:r>
              <a:rPr spc="-204" dirty="0"/>
              <a:t>захистити</a:t>
            </a:r>
            <a:r>
              <a:rPr spc="-170" dirty="0"/>
              <a:t> </a:t>
            </a:r>
            <a:r>
              <a:rPr spc="-145" dirty="0"/>
              <a:t>себе</a:t>
            </a:r>
            <a:r>
              <a:rPr spc="-165" dirty="0"/>
              <a:t> </a:t>
            </a:r>
            <a:r>
              <a:rPr spc="-215" dirty="0"/>
              <a:t>в</a:t>
            </a:r>
            <a:r>
              <a:rPr spc="-170" dirty="0"/>
              <a:t> </a:t>
            </a:r>
            <a:r>
              <a:rPr spc="-135" dirty="0"/>
              <a:t>Інтернеті</a:t>
            </a:r>
            <a:r>
              <a:rPr spc="-165" dirty="0"/>
              <a:t> </a:t>
            </a:r>
            <a:r>
              <a:rPr spc="-195" dirty="0"/>
              <a:t>від</a:t>
            </a:r>
            <a:r>
              <a:rPr spc="-170" dirty="0"/>
              <a:t> </a:t>
            </a:r>
            <a:r>
              <a:rPr spc="-140" dirty="0"/>
              <a:t>вербування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5710" y="1269096"/>
            <a:ext cx="15122465" cy="77148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15967" y="3503749"/>
            <a:ext cx="7043420" cy="32550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188595" indent="130175">
              <a:lnSpc>
                <a:spcPts val="3000"/>
              </a:lnSpc>
              <a:spcBef>
                <a:spcPts val="470"/>
              </a:spcBef>
              <a:tabLst>
                <a:tab pos="1845945" algn="l"/>
              </a:tabLst>
            </a:pPr>
            <a:r>
              <a:rPr sz="2750" b="1" spc="645" dirty="0">
                <a:solidFill>
                  <a:srgbClr val="1B1B1B"/>
                </a:solidFill>
                <a:latin typeface="Arial"/>
                <a:cs typeface="Arial"/>
              </a:rPr>
              <a:t>ЯКЩО</a:t>
            </a:r>
            <a:r>
              <a:rPr sz="2750" b="1" dirty="0">
                <a:solidFill>
                  <a:srgbClr val="1B1B1B"/>
                </a:solidFill>
                <a:latin typeface="Arial"/>
                <a:cs typeface="Arial"/>
              </a:rPr>
              <a:t>	</a:t>
            </a:r>
            <a:r>
              <a:rPr sz="2750" b="1" spc="425" dirty="0">
                <a:solidFill>
                  <a:srgbClr val="1B1B1B"/>
                </a:solidFill>
                <a:latin typeface="Arial"/>
                <a:cs typeface="Arial"/>
              </a:rPr>
              <a:t>НАМАГАЮТЬСЯ </a:t>
            </a:r>
            <a:r>
              <a:rPr sz="2750" b="1" spc="470" dirty="0">
                <a:solidFill>
                  <a:srgbClr val="1B1B1B"/>
                </a:solidFill>
                <a:latin typeface="Arial"/>
                <a:cs typeface="Arial"/>
              </a:rPr>
              <a:t>ЗАЛУЧИТИ</a:t>
            </a:r>
            <a:r>
              <a:rPr sz="2750" b="1" spc="3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750" b="1" spc="430" dirty="0">
                <a:solidFill>
                  <a:srgbClr val="1B1B1B"/>
                </a:solidFill>
                <a:latin typeface="Arial"/>
                <a:cs typeface="Arial"/>
              </a:rPr>
              <a:t>ДО</a:t>
            </a:r>
            <a:r>
              <a:rPr sz="2750" b="1" spc="3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750" b="1" spc="445" dirty="0">
                <a:solidFill>
                  <a:srgbClr val="1B1B1B"/>
                </a:solidFill>
                <a:latin typeface="Arial"/>
                <a:cs typeface="Arial"/>
              </a:rPr>
              <a:t>ПРОТИПРАВНОЇ </a:t>
            </a:r>
            <a:r>
              <a:rPr sz="2750" b="1" spc="390" dirty="0">
                <a:solidFill>
                  <a:srgbClr val="1B1B1B"/>
                </a:solidFill>
                <a:latin typeface="Arial"/>
                <a:cs typeface="Arial"/>
              </a:rPr>
              <a:t>ДІЯЛЬНОСТІ:</a:t>
            </a:r>
            <a:endParaRPr sz="2750">
              <a:latin typeface="Arial"/>
              <a:cs typeface="Arial"/>
            </a:endParaRPr>
          </a:p>
          <a:p>
            <a:pPr marL="12700" marR="5080" indent="93980">
              <a:lnSpc>
                <a:spcPts val="3679"/>
              </a:lnSpc>
              <a:spcBef>
                <a:spcPts val="1435"/>
              </a:spcBef>
            </a:pPr>
            <a:r>
              <a:rPr sz="3100" b="1" spc="-130" dirty="0">
                <a:solidFill>
                  <a:srgbClr val="1B1B1B"/>
                </a:solidFill>
                <a:latin typeface="Arial"/>
                <a:cs typeface="Arial"/>
              </a:rPr>
              <a:t>Дати</a:t>
            </a:r>
            <a:r>
              <a:rPr sz="3100" b="1" spc="-19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50" dirty="0">
                <a:solidFill>
                  <a:srgbClr val="1B1B1B"/>
                </a:solidFill>
                <a:latin typeface="Arial"/>
                <a:cs typeface="Arial"/>
              </a:rPr>
              <a:t>чітко</a:t>
            </a:r>
            <a:r>
              <a:rPr sz="3100" b="1" spc="-19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225" dirty="0">
                <a:solidFill>
                  <a:srgbClr val="1B1B1B"/>
                </a:solidFill>
                <a:latin typeface="Arial"/>
                <a:cs typeface="Arial"/>
              </a:rPr>
              <a:t>зрозуміти,</a:t>
            </a:r>
            <a:r>
              <a:rPr sz="3100" b="1" spc="-18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65" dirty="0">
                <a:solidFill>
                  <a:srgbClr val="1B1B1B"/>
                </a:solidFill>
                <a:latin typeface="Arial"/>
                <a:cs typeface="Arial"/>
              </a:rPr>
              <a:t>що</a:t>
            </a:r>
            <a:r>
              <a:rPr sz="3100" b="1" spc="-19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240" dirty="0">
                <a:solidFill>
                  <a:srgbClr val="1B1B1B"/>
                </a:solidFill>
                <a:latin typeface="Arial"/>
                <a:cs typeface="Arial"/>
              </a:rPr>
              <a:t>ви</a:t>
            </a:r>
            <a:r>
              <a:rPr sz="3100" b="1" spc="-19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05" dirty="0">
                <a:solidFill>
                  <a:srgbClr val="1B1B1B"/>
                </a:solidFill>
                <a:latin typeface="Arial"/>
                <a:cs typeface="Arial"/>
              </a:rPr>
              <a:t>не</a:t>
            </a:r>
            <a:r>
              <a:rPr sz="3100" b="1" spc="-19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1B1B1B"/>
                </a:solidFill>
                <a:latin typeface="Arial"/>
                <a:cs typeface="Arial"/>
              </a:rPr>
              <a:t>хочете </a:t>
            </a:r>
            <a:r>
              <a:rPr sz="3100" b="1" spc="-200" dirty="0">
                <a:solidFill>
                  <a:srgbClr val="1B1B1B"/>
                </a:solidFill>
                <a:latin typeface="Arial"/>
                <a:cs typeface="Arial"/>
              </a:rPr>
              <a:t>співпрацювати</a:t>
            </a:r>
            <a:r>
              <a:rPr sz="3100" b="1" spc="-18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60" dirty="0">
                <a:solidFill>
                  <a:srgbClr val="1B1B1B"/>
                </a:solidFill>
                <a:latin typeface="Arial"/>
                <a:cs typeface="Arial"/>
              </a:rPr>
              <a:t>(на</a:t>
            </a:r>
            <a:r>
              <a:rPr sz="3100" b="1" spc="-18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225" dirty="0">
                <a:solidFill>
                  <a:srgbClr val="1B1B1B"/>
                </a:solidFill>
                <a:latin typeface="Arial"/>
                <a:cs typeface="Arial"/>
              </a:rPr>
              <a:t>всі</a:t>
            </a:r>
            <a:r>
              <a:rPr sz="3100" b="1" spc="-17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40" dirty="0">
                <a:solidFill>
                  <a:srgbClr val="1B1B1B"/>
                </a:solidFill>
                <a:latin typeface="Arial"/>
                <a:cs typeface="Arial"/>
              </a:rPr>
              <a:t>запитання</a:t>
            </a:r>
            <a:r>
              <a:rPr sz="3100" b="1" spc="-18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1B1B1B"/>
                </a:solidFill>
                <a:latin typeface="Arial"/>
                <a:cs typeface="Arial"/>
              </a:rPr>
              <a:t>треба </a:t>
            </a:r>
            <a:r>
              <a:rPr sz="3100" b="1" spc="-210" dirty="0">
                <a:solidFill>
                  <a:srgbClr val="1B1B1B"/>
                </a:solidFill>
                <a:latin typeface="Arial"/>
                <a:cs typeface="Arial"/>
              </a:rPr>
              <a:t>відповідати</a:t>
            </a:r>
            <a:r>
              <a:rPr sz="3100" b="1" spc="-17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1B1B1B"/>
                </a:solidFill>
                <a:latin typeface="Arial"/>
                <a:cs typeface="Arial"/>
              </a:rPr>
              <a:t>«Ні».</a:t>
            </a:r>
            <a:r>
              <a:rPr sz="31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1B1B1B"/>
                </a:solidFill>
                <a:latin typeface="Arial"/>
                <a:cs typeface="Arial"/>
              </a:rPr>
              <a:t>У</a:t>
            </a:r>
            <a:r>
              <a:rPr sz="3100" b="1" spc="-17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250" dirty="0">
                <a:solidFill>
                  <a:srgbClr val="1B1B1B"/>
                </a:solidFill>
                <a:latin typeface="Arial"/>
                <a:cs typeface="Arial"/>
              </a:rPr>
              <a:t>жодному</a:t>
            </a:r>
            <a:r>
              <a:rPr sz="31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14" dirty="0">
                <a:solidFill>
                  <a:srgbClr val="1B1B1B"/>
                </a:solidFill>
                <a:latin typeface="Arial"/>
                <a:cs typeface="Arial"/>
              </a:rPr>
              <a:t>разі</a:t>
            </a:r>
            <a:r>
              <a:rPr sz="31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45" dirty="0">
                <a:solidFill>
                  <a:srgbClr val="1B1B1B"/>
                </a:solidFill>
                <a:latin typeface="Arial"/>
                <a:cs typeface="Arial"/>
              </a:rPr>
              <a:t>нічого </a:t>
            </a:r>
            <a:r>
              <a:rPr sz="3100" b="1" spc="-105" dirty="0">
                <a:solidFill>
                  <a:srgbClr val="1B1B1B"/>
                </a:solidFill>
                <a:latin typeface="Arial"/>
                <a:cs typeface="Arial"/>
              </a:rPr>
              <a:t>не</a:t>
            </a:r>
            <a:r>
              <a:rPr sz="3100" b="1" spc="-21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80" dirty="0">
                <a:solidFill>
                  <a:srgbClr val="1B1B1B"/>
                </a:solidFill>
                <a:latin typeface="Arial"/>
                <a:cs typeface="Arial"/>
              </a:rPr>
              <a:t>обіцяти</a:t>
            </a:r>
            <a:r>
              <a:rPr sz="3100" b="1" spc="-20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45" dirty="0">
                <a:solidFill>
                  <a:srgbClr val="1B1B1B"/>
                </a:solidFill>
                <a:latin typeface="Arial"/>
                <a:cs typeface="Arial"/>
              </a:rPr>
              <a:t>та</a:t>
            </a:r>
            <a:r>
              <a:rPr sz="3100" b="1" spc="-20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05" dirty="0">
                <a:solidFill>
                  <a:srgbClr val="1B1B1B"/>
                </a:solidFill>
                <a:latin typeface="Arial"/>
                <a:cs typeface="Arial"/>
              </a:rPr>
              <a:t>не</a:t>
            </a:r>
            <a:r>
              <a:rPr sz="3100" b="1" spc="-20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100" b="1" spc="-125" dirty="0">
                <a:solidFill>
                  <a:srgbClr val="1B1B1B"/>
                </a:solidFill>
                <a:latin typeface="Arial"/>
                <a:cs typeface="Arial"/>
              </a:rPr>
              <a:t>погоджуватися).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64828" y="2052100"/>
            <a:ext cx="443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45" dirty="0">
                <a:solidFill>
                  <a:srgbClr val="1B1B1B"/>
                </a:solidFill>
                <a:latin typeface="Arial"/>
                <a:cs typeface="Arial"/>
              </a:rPr>
              <a:t>03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1264" y="948339"/>
            <a:ext cx="55244" cy="205740"/>
          </a:xfrm>
          <a:custGeom>
            <a:avLst/>
            <a:gdLst/>
            <a:ahLst/>
            <a:cxnLst/>
            <a:rect l="l" t="t" r="r" b="b"/>
            <a:pathLst>
              <a:path w="55244" h="205740">
                <a:moveTo>
                  <a:pt x="34561" y="202913"/>
                </a:moveTo>
                <a:lnTo>
                  <a:pt x="31769" y="204140"/>
                </a:lnTo>
                <a:lnTo>
                  <a:pt x="25699" y="205483"/>
                </a:lnTo>
                <a:lnTo>
                  <a:pt x="22650" y="205548"/>
                </a:lnTo>
                <a:lnTo>
                  <a:pt x="19589" y="205007"/>
                </a:lnTo>
                <a:lnTo>
                  <a:pt x="16529" y="204471"/>
                </a:lnTo>
                <a:lnTo>
                  <a:pt x="0" y="180956"/>
                </a:lnTo>
                <a:lnTo>
                  <a:pt x="531" y="177895"/>
                </a:lnTo>
                <a:lnTo>
                  <a:pt x="5649" y="140198"/>
                </a:lnTo>
                <a:lnTo>
                  <a:pt x="7842" y="102446"/>
                </a:lnTo>
                <a:lnTo>
                  <a:pt x="7110" y="64637"/>
                </a:lnTo>
                <a:lnTo>
                  <a:pt x="3455" y="26771"/>
                </a:lnTo>
                <a:lnTo>
                  <a:pt x="3046" y="23683"/>
                </a:lnTo>
                <a:lnTo>
                  <a:pt x="3245" y="20634"/>
                </a:lnTo>
                <a:lnTo>
                  <a:pt x="26751" y="0"/>
                </a:lnTo>
                <a:lnTo>
                  <a:pt x="29800" y="198"/>
                </a:lnTo>
                <a:lnTo>
                  <a:pt x="54008" y="62059"/>
                </a:lnTo>
                <a:lnTo>
                  <a:pt x="54791" y="103438"/>
                </a:lnTo>
                <a:lnTo>
                  <a:pt x="52375" y="144754"/>
                </a:lnTo>
                <a:lnTo>
                  <a:pt x="46760" y="186007"/>
                </a:lnTo>
                <a:lnTo>
                  <a:pt x="39656" y="199350"/>
                </a:lnTo>
                <a:lnTo>
                  <a:pt x="34561" y="20291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955" y="597488"/>
            <a:ext cx="156016" cy="1630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821" y="1492475"/>
            <a:ext cx="177014" cy="1395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398" y="490947"/>
            <a:ext cx="202908" cy="786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8153" y="664133"/>
            <a:ext cx="131398" cy="18127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11565"/>
            <a:ext cx="161822" cy="912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139" y="851191"/>
            <a:ext cx="84952" cy="2012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916" y="1161141"/>
            <a:ext cx="80072" cy="2024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3029" y="1907628"/>
            <a:ext cx="186769" cy="12316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2210" y="504735"/>
            <a:ext cx="194149" cy="10636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8867" y="1460048"/>
            <a:ext cx="132830" cy="18094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7053" y="2043008"/>
            <a:ext cx="199928" cy="9157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261950" y="1662823"/>
            <a:ext cx="478790" cy="243204"/>
          </a:xfrm>
          <a:custGeom>
            <a:avLst/>
            <a:gdLst/>
            <a:ahLst/>
            <a:cxnLst/>
            <a:rect l="l" t="t" r="r" b="b"/>
            <a:pathLst>
              <a:path w="478790" h="243205">
                <a:moveTo>
                  <a:pt x="195160" y="161671"/>
                </a:moveTo>
                <a:lnTo>
                  <a:pt x="173596" y="136067"/>
                </a:lnTo>
                <a:lnTo>
                  <a:pt x="167373" y="136359"/>
                </a:lnTo>
                <a:lnTo>
                  <a:pt x="164414" y="137083"/>
                </a:lnTo>
                <a:lnTo>
                  <a:pt x="161594" y="138417"/>
                </a:lnTo>
                <a:lnTo>
                  <a:pt x="125298" y="153771"/>
                </a:lnTo>
                <a:lnTo>
                  <a:pt x="88709" y="168808"/>
                </a:lnTo>
                <a:lnTo>
                  <a:pt x="51955" y="183464"/>
                </a:lnTo>
                <a:lnTo>
                  <a:pt x="12280" y="198780"/>
                </a:lnTo>
                <a:lnTo>
                  <a:pt x="9702" y="200406"/>
                </a:lnTo>
                <a:lnTo>
                  <a:pt x="0" y="222021"/>
                </a:lnTo>
                <a:lnTo>
                  <a:pt x="508" y="225031"/>
                </a:lnTo>
                <a:lnTo>
                  <a:pt x="25971" y="243128"/>
                </a:lnTo>
                <a:lnTo>
                  <a:pt x="28981" y="242620"/>
                </a:lnTo>
                <a:lnTo>
                  <a:pt x="69113" y="227114"/>
                </a:lnTo>
                <a:lnTo>
                  <a:pt x="106299" y="212267"/>
                </a:lnTo>
                <a:lnTo>
                  <a:pt x="143344" y="197053"/>
                </a:lnTo>
                <a:lnTo>
                  <a:pt x="181546" y="180886"/>
                </a:lnTo>
                <a:lnTo>
                  <a:pt x="194703" y="164693"/>
                </a:lnTo>
                <a:lnTo>
                  <a:pt x="195160" y="161671"/>
                </a:lnTo>
                <a:close/>
              </a:path>
              <a:path w="478790" h="243205">
                <a:moveTo>
                  <a:pt x="340550" y="179108"/>
                </a:moveTo>
                <a:lnTo>
                  <a:pt x="331457" y="160337"/>
                </a:lnTo>
                <a:lnTo>
                  <a:pt x="321056" y="152044"/>
                </a:lnTo>
                <a:lnTo>
                  <a:pt x="286042" y="122732"/>
                </a:lnTo>
                <a:lnTo>
                  <a:pt x="238252" y="79057"/>
                </a:lnTo>
                <a:lnTo>
                  <a:pt x="213017" y="54102"/>
                </a:lnTo>
                <a:lnTo>
                  <a:pt x="210489" y="52400"/>
                </a:lnTo>
                <a:lnTo>
                  <a:pt x="204762" y="49987"/>
                </a:lnTo>
                <a:lnTo>
                  <a:pt x="201777" y="49364"/>
                </a:lnTo>
                <a:lnTo>
                  <a:pt x="195567" y="49326"/>
                </a:lnTo>
                <a:lnTo>
                  <a:pt x="192570" y="49898"/>
                </a:lnTo>
                <a:lnTo>
                  <a:pt x="175031" y="75730"/>
                </a:lnTo>
                <a:lnTo>
                  <a:pt x="175602" y="78727"/>
                </a:lnTo>
                <a:lnTo>
                  <a:pt x="205714" y="112852"/>
                </a:lnTo>
                <a:lnTo>
                  <a:pt x="255295" y="158140"/>
                </a:lnTo>
                <a:lnTo>
                  <a:pt x="291592" y="188506"/>
                </a:lnTo>
                <a:lnTo>
                  <a:pt x="316509" y="202387"/>
                </a:lnTo>
                <a:lnTo>
                  <a:pt x="322694" y="201663"/>
                </a:lnTo>
                <a:lnTo>
                  <a:pt x="340309" y="182156"/>
                </a:lnTo>
                <a:lnTo>
                  <a:pt x="340550" y="179108"/>
                </a:lnTo>
                <a:close/>
              </a:path>
              <a:path w="478790" h="243205">
                <a:moveTo>
                  <a:pt x="478726" y="24460"/>
                </a:moveTo>
                <a:lnTo>
                  <a:pt x="478116" y="18275"/>
                </a:lnTo>
                <a:lnTo>
                  <a:pt x="477240" y="15354"/>
                </a:lnTo>
                <a:lnTo>
                  <a:pt x="475780" y="12611"/>
                </a:lnTo>
                <a:lnTo>
                  <a:pt x="474319" y="9867"/>
                </a:lnTo>
                <a:lnTo>
                  <a:pt x="455904" y="0"/>
                </a:lnTo>
                <a:lnTo>
                  <a:pt x="449707" y="596"/>
                </a:lnTo>
                <a:lnTo>
                  <a:pt x="446786" y="1485"/>
                </a:lnTo>
                <a:lnTo>
                  <a:pt x="428815" y="10998"/>
                </a:lnTo>
                <a:lnTo>
                  <a:pt x="413486" y="19024"/>
                </a:lnTo>
                <a:lnTo>
                  <a:pt x="362915" y="44856"/>
                </a:lnTo>
                <a:lnTo>
                  <a:pt x="323062" y="64554"/>
                </a:lnTo>
                <a:lnTo>
                  <a:pt x="300291" y="75539"/>
                </a:lnTo>
                <a:lnTo>
                  <a:pt x="297840" y="77368"/>
                </a:lnTo>
                <a:lnTo>
                  <a:pt x="293687" y="82003"/>
                </a:lnTo>
                <a:lnTo>
                  <a:pt x="292138" y="84620"/>
                </a:lnTo>
                <a:lnTo>
                  <a:pt x="290068" y="90487"/>
                </a:lnTo>
                <a:lnTo>
                  <a:pt x="289636" y="93510"/>
                </a:lnTo>
                <a:lnTo>
                  <a:pt x="289966" y="99720"/>
                </a:lnTo>
                <a:lnTo>
                  <a:pt x="311391" y="118948"/>
                </a:lnTo>
                <a:lnTo>
                  <a:pt x="317601" y="118605"/>
                </a:lnTo>
                <a:lnTo>
                  <a:pt x="363689" y="96875"/>
                </a:lnTo>
                <a:lnTo>
                  <a:pt x="403707" y="76796"/>
                </a:lnTo>
                <a:lnTo>
                  <a:pt x="450608" y="52539"/>
                </a:lnTo>
                <a:lnTo>
                  <a:pt x="478421" y="27495"/>
                </a:lnTo>
                <a:lnTo>
                  <a:pt x="478726" y="2446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209938" y="9917594"/>
            <a:ext cx="213853" cy="898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11405" y="9117693"/>
            <a:ext cx="135596" cy="19643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638612" y="10018182"/>
            <a:ext cx="190037" cy="1486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433098" y="9753861"/>
            <a:ext cx="140346" cy="19460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1370336" y="9425775"/>
            <a:ext cx="60960" cy="220345"/>
          </a:xfrm>
          <a:custGeom>
            <a:avLst/>
            <a:gdLst/>
            <a:ahLst/>
            <a:cxnLst/>
            <a:rect l="l" t="t" r="r" b="b"/>
            <a:pathLst>
              <a:path w="60959" h="220345">
                <a:moveTo>
                  <a:pt x="45413" y="218209"/>
                </a:moveTo>
                <a:lnTo>
                  <a:pt x="42370" y="219048"/>
                </a:lnTo>
                <a:lnTo>
                  <a:pt x="40280" y="219546"/>
                </a:lnTo>
                <a:lnTo>
                  <a:pt x="37011" y="220175"/>
                </a:lnTo>
                <a:lnTo>
                  <a:pt x="33747" y="220155"/>
                </a:lnTo>
                <a:lnTo>
                  <a:pt x="4097" y="155743"/>
                </a:lnTo>
                <a:lnTo>
                  <a:pt x="468" y="111697"/>
                </a:lnTo>
                <a:lnTo>
                  <a:pt x="0" y="67504"/>
                </a:lnTo>
                <a:lnTo>
                  <a:pt x="2693" y="23164"/>
                </a:lnTo>
                <a:lnTo>
                  <a:pt x="26738" y="0"/>
                </a:lnTo>
                <a:lnTo>
                  <a:pt x="33405" y="632"/>
                </a:lnTo>
                <a:lnTo>
                  <a:pt x="53010" y="24576"/>
                </a:lnTo>
                <a:lnTo>
                  <a:pt x="52662" y="27906"/>
                </a:lnTo>
                <a:lnTo>
                  <a:pt x="50231" y="68663"/>
                </a:lnTo>
                <a:lnTo>
                  <a:pt x="50700" y="109283"/>
                </a:lnTo>
                <a:lnTo>
                  <a:pt x="54071" y="149765"/>
                </a:lnTo>
                <a:lnTo>
                  <a:pt x="60344" y="190109"/>
                </a:lnTo>
                <a:lnTo>
                  <a:pt x="60940" y="193209"/>
                </a:lnTo>
                <a:lnTo>
                  <a:pt x="60952" y="196312"/>
                </a:lnTo>
                <a:lnTo>
                  <a:pt x="48199" y="216844"/>
                </a:lnTo>
                <a:lnTo>
                  <a:pt x="45413" y="21820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928402" y="10188640"/>
            <a:ext cx="211298" cy="9835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797028" y="9561566"/>
            <a:ext cx="122007" cy="20410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132950" y="9341831"/>
            <a:ext cx="161892" cy="1781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078492" y="9626894"/>
            <a:ext cx="73762" cy="21772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834954" y="9233096"/>
            <a:ext cx="97034" cy="21326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840" y="9835986"/>
            <a:ext cx="197359" cy="135303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071266" y="1253014"/>
            <a:ext cx="12101195" cy="8048625"/>
            <a:chOff x="1071266" y="1253014"/>
            <a:chExt cx="12101195" cy="8048625"/>
          </a:xfrm>
        </p:grpSpPr>
        <p:sp>
          <p:nvSpPr>
            <p:cNvPr id="30" name="object 30"/>
            <p:cNvSpPr/>
            <p:nvPr/>
          </p:nvSpPr>
          <p:spPr>
            <a:xfrm>
              <a:off x="1273461" y="2114951"/>
              <a:ext cx="207010" cy="59055"/>
            </a:xfrm>
            <a:custGeom>
              <a:avLst/>
              <a:gdLst/>
              <a:ahLst/>
              <a:cxnLst/>
              <a:rect l="l" t="t" r="r" b="b"/>
              <a:pathLst>
                <a:path w="207009" h="59055">
                  <a:moveTo>
                    <a:pt x="197667" y="54033"/>
                  </a:moveTo>
                  <a:lnTo>
                    <a:pt x="192775" y="56427"/>
                  </a:lnTo>
                  <a:lnTo>
                    <a:pt x="189266" y="58135"/>
                  </a:lnTo>
                  <a:lnTo>
                    <a:pt x="185562" y="58919"/>
                  </a:lnTo>
                  <a:lnTo>
                    <a:pt x="141299" y="57403"/>
                  </a:lnTo>
                  <a:lnTo>
                    <a:pt x="101013" y="54969"/>
                  </a:lnTo>
                  <a:lnTo>
                    <a:pt x="60805" y="51477"/>
                  </a:lnTo>
                  <a:lnTo>
                    <a:pt x="20675" y="46927"/>
                  </a:lnTo>
                  <a:lnTo>
                    <a:pt x="0" y="23790"/>
                  </a:lnTo>
                  <a:lnTo>
                    <a:pt x="782" y="17624"/>
                  </a:lnTo>
                  <a:lnTo>
                    <a:pt x="23499" y="0"/>
                  </a:lnTo>
                  <a:lnTo>
                    <a:pt x="26583" y="386"/>
                  </a:lnTo>
                  <a:lnTo>
                    <a:pt x="65468" y="4811"/>
                  </a:lnTo>
                  <a:lnTo>
                    <a:pt x="104429" y="8207"/>
                  </a:lnTo>
                  <a:lnTo>
                    <a:pt x="143466" y="10574"/>
                  </a:lnTo>
                  <a:lnTo>
                    <a:pt x="182580" y="11911"/>
                  </a:lnTo>
                  <a:lnTo>
                    <a:pt x="188026" y="11938"/>
                  </a:lnTo>
                  <a:lnTo>
                    <a:pt x="192874" y="13654"/>
                  </a:lnTo>
                  <a:lnTo>
                    <a:pt x="201375" y="20463"/>
                  </a:lnTo>
                  <a:lnTo>
                    <a:pt x="204108" y="24819"/>
                  </a:lnTo>
                  <a:lnTo>
                    <a:pt x="206540" y="35436"/>
                  </a:lnTo>
                  <a:lnTo>
                    <a:pt x="205975" y="40548"/>
                  </a:lnTo>
                  <a:lnTo>
                    <a:pt x="201285" y="50378"/>
                  </a:lnTo>
                  <a:lnTo>
                    <a:pt x="197667" y="5403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7444" y="2099595"/>
              <a:ext cx="205130" cy="694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1266" y="1253014"/>
              <a:ext cx="137438" cy="1788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43222" y="8898362"/>
              <a:ext cx="220748" cy="643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23376" y="8943866"/>
              <a:ext cx="206987" cy="1159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999605" y="8860620"/>
              <a:ext cx="172704" cy="16830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601604" y="8995726"/>
              <a:ext cx="304165" cy="181610"/>
            </a:xfrm>
            <a:custGeom>
              <a:avLst/>
              <a:gdLst/>
              <a:ahLst/>
              <a:cxnLst/>
              <a:rect l="l" t="t" r="r" b="b"/>
              <a:pathLst>
                <a:path w="304165" h="181609">
                  <a:moveTo>
                    <a:pt x="124671" y="180614"/>
                  </a:moveTo>
                  <a:lnTo>
                    <a:pt x="94884" y="156915"/>
                  </a:lnTo>
                  <a:lnTo>
                    <a:pt x="95436" y="150277"/>
                  </a:lnTo>
                  <a:lnTo>
                    <a:pt x="112535" y="131758"/>
                  </a:lnTo>
                  <a:lnTo>
                    <a:pt x="124942" y="127248"/>
                  </a:lnTo>
                  <a:lnTo>
                    <a:pt x="71523" y="84170"/>
                  </a:lnTo>
                  <a:lnTo>
                    <a:pt x="13529" y="47481"/>
                  </a:lnTo>
                  <a:lnTo>
                    <a:pt x="10550" y="45896"/>
                  </a:lnTo>
                  <a:lnTo>
                    <a:pt x="7995" y="43796"/>
                  </a:lnTo>
                  <a:lnTo>
                    <a:pt x="3731" y="38565"/>
                  </a:lnTo>
                  <a:lnTo>
                    <a:pt x="2189" y="35638"/>
                  </a:lnTo>
                  <a:lnTo>
                    <a:pt x="286" y="29163"/>
                  </a:lnTo>
                  <a:lnTo>
                    <a:pt x="0" y="25868"/>
                  </a:lnTo>
                  <a:lnTo>
                    <a:pt x="755" y="19161"/>
                  </a:lnTo>
                  <a:lnTo>
                    <a:pt x="25312" y="0"/>
                  </a:lnTo>
                  <a:lnTo>
                    <a:pt x="32001" y="897"/>
                  </a:lnTo>
                  <a:lnTo>
                    <a:pt x="75466" y="26093"/>
                  </a:lnTo>
                  <a:lnTo>
                    <a:pt x="111119" y="50877"/>
                  </a:lnTo>
                  <a:lnTo>
                    <a:pt x="144996" y="78040"/>
                  </a:lnTo>
                  <a:lnTo>
                    <a:pt x="177096" y="107580"/>
                  </a:lnTo>
                  <a:lnTo>
                    <a:pt x="199524" y="98679"/>
                  </a:lnTo>
                  <a:lnTo>
                    <a:pt x="222285" y="89281"/>
                  </a:lnTo>
                  <a:lnTo>
                    <a:pt x="245216" y="79363"/>
                  </a:lnTo>
                  <a:lnTo>
                    <a:pt x="268153" y="68904"/>
                  </a:lnTo>
                  <a:lnTo>
                    <a:pt x="271168" y="67492"/>
                  </a:lnTo>
                  <a:lnTo>
                    <a:pt x="274339" y="66711"/>
                  </a:lnTo>
                  <a:lnTo>
                    <a:pt x="301531" y="81004"/>
                  </a:lnTo>
                  <a:lnTo>
                    <a:pt x="302966" y="84026"/>
                  </a:lnTo>
                  <a:lnTo>
                    <a:pt x="303764" y="87208"/>
                  </a:lnTo>
                  <a:lnTo>
                    <a:pt x="304089" y="93891"/>
                  </a:lnTo>
                  <a:lnTo>
                    <a:pt x="303603" y="97135"/>
                  </a:lnTo>
                  <a:lnTo>
                    <a:pt x="247746" y="133135"/>
                  </a:lnTo>
                  <a:lnTo>
                    <a:pt x="206641" y="150042"/>
                  </a:lnTo>
                  <a:lnTo>
                    <a:pt x="167000" y="165330"/>
                  </a:lnTo>
                  <a:lnTo>
                    <a:pt x="129696" y="179081"/>
                  </a:lnTo>
                  <a:lnTo>
                    <a:pt x="127843" y="179599"/>
                  </a:lnTo>
                  <a:lnTo>
                    <a:pt x="124671" y="180614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80526" y="8902390"/>
              <a:ext cx="217767" cy="8084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84222" y="9182636"/>
              <a:ext cx="206276" cy="118670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826720" y="2279551"/>
            <a:ext cx="72301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Як</a:t>
            </a:r>
            <a:r>
              <a:rPr spc="-170" dirty="0"/>
              <a:t> </a:t>
            </a:r>
            <a:r>
              <a:rPr spc="-204" dirty="0"/>
              <a:t>захистити</a:t>
            </a:r>
            <a:r>
              <a:rPr spc="-170" dirty="0"/>
              <a:t> </a:t>
            </a:r>
            <a:r>
              <a:rPr spc="-145" dirty="0"/>
              <a:t>себе</a:t>
            </a:r>
            <a:r>
              <a:rPr spc="-165" dirty="0"/>
              <a:t> </a:t>
            </a:r>
            <a:r>
              <a:rPr spc="-215" dirty="0"/>
              <a:t>в</a:t>
            </a:r>
            <a:r>
              <a:rPr spc="-170" dirty="0"/>
              <a:t> </a:t>
            </a:r>
            <a:r>
              <a:rPr spc="-135" dirty="0"/>
              <a:t>Інтернеті</a:t>
            </a:r>
            <a:r>
              <a:rPr spc="-165" dirty="0"/>
              <a:t> </a:t>
            </a:r>
            <a:r>
              <a:rPr spc="-195" dirty="0"/>
              <a:t>від</a:t>
            </a:r>
            <a:r>
              <a:rPr spc="-170" dirty="0"/>
              <a:t> </a:t>
            </a:r>
            <a:r>
              <a:rPr spc="-140" dirty="0"/>
              <a:t>вербування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7504" y="3608842"/>
            <a:ext cx="6688455" cy="36760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742315">
              <a:lnSpc>
                <a:spcPts val="3150"/>
              </a:lnSpc>
              <a:spcBef>
                <a:spcPts val="484"/>
              </a:spcBef>
            </a:pPr>
            <a:r>
              <a:rPr sz="2900" b="1" spc="490" dirty="0">
                <a:solidFill>
                  <a:srgbClr val="1B1B1B"/>
                </a:solidFill>
                <a:latin typeface="Arial"/>
                <a:cs typeface="Arial"/>
              </a:rPr>
              <a:t>УНИКАЙТЕ</a:t>
            </a:r>
            <a:r>
              <a:rPr sz="2900" b="1" spc="3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900" b="1" spc="520" dirty="0">
                <a:solidFill>
                  <a:srgbClr val="1B1B1B"/>
                </a:solidFill>
                <a:latin typeface="Arial"/>
                <a:cs typeface="Arial"/>
              </a:rPr>
              <a:t>КОНТАКТІВ</a:t>
            </a:r>
            <a:r>
              <a:rPr sz="2900" b="1" spc="3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900" b="1" spc="390" dirty="0">
                <a:solidFill>
                  <a:srgbClr val="1B1B1B"/>
                </a:solidFill>
                <a:latin typeface="Arial"/>
                <a:cs typeface="Arial"/>
              </a:rPr>
              <a:t>ІЗ </a:t>
            </a:r>
            <a:r>
              <a:rPr sz="2900" b="1" spc="515" dirty="0">
                <a:solidFill>
                  <a:srgbClr val="1B1B1B"/>
                </a:solidFill>
                <a:latin typeface="Arial"/>
                <a:cs typeface="Arial"/>
              </a:rPr>
              <a:t>ПІДОЗРІЛИМИ</a:t>
            </a:r>
            <a:r>
              <a:rPr sz="2900" b="1" spc="3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900" b="1" spc="490" dirty="0">
                <a:solidFill>
                  <a:srgbClr val="1B1B1B"/>
                </a:solidFill>
                <a:latin typeface="Arial"/>
                <a:cs typeface="Arial"/>
              </a:rPr>
              <a:t>ЛЮДЬМИ:</a:t>
            </a:r>
            <a:endParaRPr sz="2900">
              <a:latin typeface="Arial"/>
              <a:cs typeface="Arial"/>
            </a:endParaRPr>
          </a:p>
          <a:p>
            <a:pPr marL="12700" marR="5080">
              <a:lnSpc>
                <a:spcPts val="4720"/>
              </a:lnSpc>
              <a:spcBef>
                <a:spcPts val="3275"/>
              </a:spcBef>
            </a:pPr>
            <a:r>
              <a:rPr sz="3950" b="1" spc="-10" dirty="0">
                <a:solidFill>
                  <a:srgbClr val="1B1B1B"/>
                </a:solidFill>
                <a:latin typeface="Arial"/>
                <a:cs typeface="Arial"/>
              </a:rPr>
              <a:t>Не</a:t>
            </a:r>
            <a:r>
              <a:rPr sz="3950" b="1" spc="-265" dirty="0">
                <a:solidFill>
                  <a:srgbClr val="1B1B1B"/>
                </a:solidFill>
                <a:latin typeface="Arial"/>
                <a:cs typeface="Arial"/>
              </a:rPr>
              <a:t> погоджуйтеся </a:t>
            </a:r>
            <a:r>
              <a:rPr sz="3950" b="1" spc="-90" dirty="0">
                <a:solidFill>
                  <a:srgbClr val="1B1B1B"/>
                </a:solidFill>
                <a:latin typeface="Arial"/>
                <a:cs typeface="Arial"/>
              </a:rPr>
              <a:t>на</a:t>
            </a:r>
            <a:r>
              <a:rPr sz="3950" b="1" spc="-2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950" b="1" spc="-254" dirty="0">
                <a:solidFill>
                  <a:srgbClr val="1B1B1B"/>
                </a:solidFill>
                <a:latin typeface="Arial"/>
                <a:cs typeface="Arial"/>
              </a:rPr>
              <a:t>зустрічі</a:t>
            </a:r>
            <a:r>
              <a:rPr sz="3950" b="1" spc="-26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950" b="1" spc="-50" dirty="0">
                <a:solidFill>
                  <a:srgbClr val="1B1B1B"/>
                </a:solidFill>
                <a:latin typeface="Arial"/>
                <a:cs typeface="Arial"/>
              </a:rPr>
              <a:t>з </a:t>
            </a:r>
            <a:r>
              <a:rPr sz="3950" b="1" spc="-260" dirty="0">
                <a:solidFill>
                  <a:srgbClr val="1B1B1B"/>
                </a:solidFill>
                <a:latin typeface="Arial"/>
                <a:cs typeface="Arial"/>
              </a:rPr>
              <a:t>незнайомцями.</a:t>
            </a:r>
            <a:r>
              <a:rPr sz="3950" b="1" spc="-229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950" b="1" spc="-35" dirty="0">
                <a:solidFill>
                  <a:srgbClr val="1B1B1B"/>
                </a:solidFill>
                <a:latin typeface="Arial"/>
                <a:cs typeface="Arial"/>
              </a:rPr>
              <a:t>Завжди </a:t>
            </a:r>
            <a:r>
              <a:rPr sz="3950" b="1" spc="-295" dirty="0">
                <a:solidFill>
                  <a:srgbClr val="1B1B1B"/>
                </a:solidFill>
                <a:latin typeface="Arial"/>
                <a:cs typeface="Arial"/>
              </a:rPr>
              <a:t>повідомляйте</a:t>
            </a:r>
            <a:r>
              <a:rPr sz="3950" b="1" spc="-25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950" b="1" spc="-360" dirty="0">
                <a:solidFill>
                  <a:srgbClr val="1B1B1B"/>
                </a:solidFill>
                <a:latin typeface="Arial"/>
                <a:cs typeface="Arial"/>
              </a:rPr>
              <a:t>дорослих</a:t>
            </a:r>
            <a:r>
              <a:rPr sz="3950" b="1" spc="-25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950" b="1" spc="-25" dirty="0">
                <a:solidFill>
                  <a:srgbClr val="1B1B1B"/>
                </a:solidFill>
                <a:latin typeface="Arial"/>
                <a:cs typeface="Arial"/>
              </a:rPr>
              <a:t>про </a:t>
            </a:r>
            <a:r>
              <a:rPr sz="3950" b="1" spc="-90" dirty="0">
                <a:solidFill>
                  <a:srgbClr val="1B1B1B"/>
                </a:solidFill>
                <a:latin typeface="Arial"/>
                <a:cs typeface="Arial"/>
              </a:rPr>
              <a:t>такі</a:t>
            </a:r>
            <a:r>
              <a:rPr sz="3950" b="1" spc="-25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950" b="1" spc="-125" dirty="0">
                <a:solidFill>
                  <a:srgbClr val="1B1B1B"/>
                </a:solidFill>
                <a:latin typeface="Arial"/>
                <a:cs typeface="Arial"/>
              </a:rPr>
              <a:t>запрошення.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3042" y="2052100"/>
            <a:ext cx="445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5" dirty="0">
                <a:solidFill>
                  <a:srgbClr val="1B1B1B"/>
                </a:solidFill>
                <a:latin typeface="Arial"/>
                <a:cs typeface="Arial"/>
              </a:rPr>
              <a:t>04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0452" y="2052100"/>
            <a:ext cx="72301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B1B1B"/>
                </a:solidFill>
                <a:latin typeface="Arial"/>
                <a:cs typeface="Arial"/>
              </a:rPr>
              <a:t>Як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04" dirty="0">
                <a:solidFill>
                  <a:srgbClr val="1B1B1B"/>
                </a:solidFill>
                <a:latin typeface="Arial"/>
                <a:cs typeface="Arial"/>
              </a:rPr>
              <a:t>захистити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1B1B1B"/>
                </a:solidFill>
                <a:latin typeface="Arial"/>
                <a:cs typeface="Arial"/>
              </a:rPr>
              <a:t>себе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15" dirty="0">
                <a:solidFill>
                  <a:srgbClr val="1B1B1B"/>
                </a:solidFill>
                <a:latin typeface="Arial"/>
                <a:cs typeface="Arial"/>
              </a:rPr>
              <a:t>в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1B1B1B"/>
                </a:solidFill>
                <a:latin typeface="Arial"/>
                <a:cs typeface="Arial"/>
              </a:rPr>
              <a:t>Інтернеті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1B1B1B"/>
                </a:solidFill>
                <a:latin typeface="Arial"/>
                <a:cs typeface="Arial"/>
              </a:rPr>
              <a:t>від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1B1B1B"/>
                </a:solidFill>
                <a:latin typeface="Arial"/>
                <a:cs typeface="Arial"/>
              </a:rPr>
              <a:t>вербування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3461" y="2114951"/>
            <a:ext cx="207010" cy="59055"/>
          </a:xfrm>
          <a:custGeom>
            <a:avLst/>
            <a:gdLst/>
            <a:ahLst/>
            <a:cxnLst/>
            <a:rect l="l" t="t" r="r" b="b"/>
            <a:pathLst>
              <a:path w="207009" h="59055">
                <a:moveTo>
                  <a:pt x="197667" y="54033"/>
                </a:moveTo>
                <a:lnTo>
                  <a:pt x="192775" y="56427"/>
                </a:lnTo>
                <a:lnTo>
                  <a:pt x="189266" y="58135"/>
                </a:lnTo>
                <a:lnTo>
                  <a:pt x="185562" y="58919"/>
                </a:lnTo>
                <a:lnTo>
                  <a:pt x="141299" y="57403"/>
                </a:lnTo>
                <a:lnTo>
                  <a:pt x="101013" y="54969"/>
                </a:lnTo>
                <a:lnTo>
                  <a:pt x="60805" y="51477"/>
                </a:lnTo>
                <a:lnTo>
                  <a:pt x="20675" y="46927"/>
                </a:lnTo>
                <a:lnTo>
                  <a:pt x="0" y="23790"/>
                </a:lnTo>
                <a:lnTo>
                  <a:pt x="782" y="17624"/>
                </a:lnTo>
                <a:lnTo>
                  <a:pt x="23499" y="0"/>
                </a:lnTo>
                <a:lnTo>
                  <a:pt x="26583" y="386"/>
                </a:lnTo>
                <a:lnTo>
                  <a:pt x="65468" y="4811"/>
                </a:lnTo>
                <a:lnTo>
                  <a:pt x="104429" y="8207"/>
                </a:lnTo>
                <a:lnTo>
                  <a:pt x="143466" y="10574"/>
                </a:lnTo>
                <a:lnTo>
                  <a:pt x="182580" y="11911"/>
                </a:lnTo>
                <a:lnTo>
                  <a:pt x="188026" y="11938"/>
                </a:lnTo>
                <a:lnTo>
                  <a:pt x="192874" y="13654"/>
                </a:lnTo>
                <a:lnTo>
                  <a:pt x="201375" y="20463"/>
                </a:lnTo>
                <a:lnTo>
                  <a:pt x="204108" y="24819"/>
                </a:lnTo>
                <a:lnTo>
                  <a:pt x="206540" y="35436"/>
                </a:lnTo>
                <a:lnTo>
                  <a:pt x="205975" y="40548"/>
                </a:lnTo>
                <a:lnTo>
                  <a:pt x="201285" y="50378"/>
                </a:lnTo>
                <a:lnTo>
                  <a:pt x="197667" y="5403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950" y="1712149"/>
            <a:ext cx="340995" cy="194310"/>
          </a:xfrm>
          <a:custGeom>
            <a:avLst/>
            <a:gdLst/>
            <a:ahLst/>
            <a:cxnLst/>
            <a:rect l="l" t="t" r="r" b="b"/>
            <a:pathLst>
              <a:path w="340995" h="194310">
                <a:moveTo>
                  <a:pt x="195160" y="112344"/>
                </a:moveTo>
                <a:lnTo>
                  <a:pt x="173596" y="86741"/>
                </a:lnTo>
                <a:lnTo>
                  <a:pt x="167373" y="87033"/>
                </a:lnTo>
                <a:lnTo>
                  <a:pt x="164414" y="87757"/>
                </a:lnTo>
                <a:lnTo>
                  <a:pt x="161594" y="89090"/>
                </a:lnTo>
                <a:lnTo>
                  <a:pt x="125298" y="104444"/>
                </a:lnTo>
                <a:lnTo>
                  <a:pt x="88709" y="119481"/>
                </a:lnTo>
                <a:lnTo>
                  <a:pt x="51955" y="134137"/>
                </a:lnTo>
                <a:lnTo>
                  <a:pt x="12280" y="149453"/>
                </a:lnTo>
                <a:lnTo>
                  <a:pt x="9702" y="151079"/>
                </a:lnTo>
                <a:lnTo>
                  <a:pt x="0" y="172694"/>
                </a:lnTo>
                <a:lnTo>
                  <a:pt x="508" y="175704"/>
                </a:lnTo>
                <a:lnTo>
                  <a:pt x="25971" y="193802"/>
                </a:lnTo>
                <a:lnTo>
                  <a:pt x="28981" y="193294"/>
                </a:lnTo>
                <a:lnTo>
                  <a:pt x="69113" y="177787"/>
                </a:lnTo>
                <a:lnTo>
                  <a:pt x="106299" y="162941"/>
                </a:lnTo>
                <a:lnTo>
                  <a:pt x="143344" y="147726"/>
                </a:lnTo>
                <a:lnTo>
                  <a:pt x="181546" y="131559"/>
                </a:lnTo>
                <a:lnTo>
                  <a:pt x="194703" y="115366"/>
                </a:lnTo>
                <a:lnTo>
                  <a:pt x="195160" y="112344"/>
                </a:lnTo>
                <a:close/>
              </a:path>
              <a:path w="340995" h="194310">
                <a:moveTo>
                  <a:pt x="340550" y="129781"/>
                </a:moveTo>
                <a:lnTo>
                  <a:pt x="331457" y="111010"/>
                </a:lnTo>
                <a:lnTo>
                  <a:pt x="321056" y="102717"/>
                </a:lnTo>
                <a:lnTo>
                  <a:pt x="286042" y="73406"/>
                </a:lnTo>
                <a:lnTo>
                  <a:pt x="238252" y="29730"/>
                </a:lnTo>
                <a:lnTo>
                  <a:pt x="213017" y="4775"/>
                </a:lnTo>
                <a:lnTo>
                  <a:pt x="210489" y="3073"/>
                </a:lnTo>
                <a:lnTo>
                  <a:pt x="204762" y="660"/>
                </a:lnTo>
                <a:lnTo>
                  <a:pt x="201777" y="38"/>
                </a:lnTo>
                <a:lnTo>
                  <a:pt x="195567" y="0"/>
                </a:lnTo>
                <a:lnTo>
                  <a:pt x="192570" y="571"/>
                </a:lnTo>
                <a:lnTo>
                  <a:pt x="175031" y="26403"/>
                </a:lnTo>
                <a:lnTo>
                  <a:pt x="175602" y="29400"/>
                </a:lnTo>
                <a:lnTo>
                  <a:pt x="205714" y="63525"/>
                </a:lnTo>
                <a:lnTo>
                  <a:pt x="255295" y="108813"/>
                </a:lnTo>
                <a:lnTo>
                  <a:pt x="291592" y="139179"/>
                </a:lnTo>
                <a:lnTo>
                  <a:pt x="316509" y="153060"/>
                </a:lnTo>
                <a:lnTo>
                  <a:pt x="322694" y="152336"/>
                </a:lnTo>
                <a:lnTo>
                  <a:pt x="340309" y="132829"/>
                </a:lnTo>
                <a:lnTo>
                  <a:pt x="340550" y="12978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1264" y="948339"/>
            <a:ext cx="55244" cy="205740"/>
          </a:xfrm>
          <a:custGeom>
            <a:avLst/>
            <a:gdLst/>
            <a:ahLst/>
            <a:cxnLst/>
            <a:rect l="l" t="t" r="r" b="b"/>
            <a:pathLst>
              <a:path w="55244" h="205740">
                <a:moveTo>
                  <a:pt x="34561" y="202913"/>
                </a:moveTo>
                <a:lnTo>
                  <a:pt x="31769" y="204140"/>
                </a:lnTo>
                <a:lnTo>
                  <a:pt x="25699" y="205483"/>
                </a:lnTo>
                <a:lnTo>
                  <a:pt x="22650" y="205548"/>
                </a:lnTo>
                <a:lnTo>
                  <a:pt x="19589" y="205007"/>
                </a:lnTo>
                <a:lnTo>
                  <a:pt x="16529" y="204471"/>
                </a:lnTo>
                <a:lnTo>
                  <a:pt x="0" y="180956"/>
                </a:lnTo>
                <a:lnTo>
                  <a:pt x="531" y="177895"/>
                </a:lnTo>
                <a:lnTo>
                  <a:pt x="5649" y="140198"/>
                </a:lnTo>
                <a:lnTo>
                  <a:pt x="7842" y="102446"/>
                </a:lnTo>
                <a:lnTo>
                  <a:pt x="7110" y="64637"/>
                </a:lnTo>
                <a:lnTo>
                  <a:pt x="3455" y="26771"/>
                </a:lnTo>
                <a:lnTo>
                  <a:pt x="3046" y="23683"/>
                </a:lnTo>
                <a:lnTo>
                  <a:pt x="3245" y="20634"/>
                </a:lnTo>
                <a:lnTo>
                  <a:pt x="26751" y="0"/>
                </a:lnTo>
                <a:lnTo>
                  <a:pt x="29800" y="198"/>
                </a:lnTo>
                <a:lnTo>
                  <a:pt x="54008" y="62059"/>
                </a:lnTo>
                <a:lnTo>
                  <a:pt x="54791" y="103438"/>
                </a:lnTo>
                <a:lnTo>
                  <a:pt x="52375" y="144754"/>
                </a:lnTo>
                <a:lnTo>
                  <a:pt x="46760" y="186007"/>
                </a:lnTo>
                <a:lnTo>
                  <a:pt x="39656" y="199350"/>
                </a:lnTo>
                <a:lnTo>
                  <a:pt x="34561" y="20291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955" y="597488"/>
            <a:ext cx="156016" cy="1630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821" y="1492475"/>
            <a:ext cx="177014" cy="1395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398" y="490947"/>
            <a:ext cx="202908" cy="786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153" y="664133"/>
            <a:ext cx="131398" cy="18127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11565"/>
            <a:ext cx="161822" cy="912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139" y="851191"/>
            <a:ext cx="84952" cy="2012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16" y="1161141"/>
            <a:ext cx="80072" cy="2024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3029" y="1907628"/>
            <a:ext cx="186769" cy="1231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2210" y="504735"/>
            <a:ext cx="194149" cy="10636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7053" y="2043008"/>
            <a:ext cx="199928" cy="915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1282" y="1269096"/>
            <a:ext cx="15477695" cy="78252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8867" y="1460048"/>
            <a:ext cx="132830" cy="18094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51590" y="1662812"/>
            <a:ext cx="189230" cy="119380"/>
          </a:xfrm>
          <a:custGeom>
            <a:avLst/>
            <a:gdLst/>
            <a:ahLst/>
            <a:cxnLst/>
            <a:rect l="l" t="t" r="r" b="b"/>
            <a:pathLst>
              <a:path w="189229" h="119380">
                <a:moveTo>
                  <a:pt x="114071" y="76801"/>
                </a:moveTo>
                <a:lnTo>
                  <a:pt x="74054" y="96874"/>
                </a:lnTo>
                <a:lnTo>
                  <a:pt x="30923" y="117855"/>
                </a:lnTo>
                <a:lnTo>
                  <a:pt x="21755" y="118948"/>
                </a:lnTo>
                <a:lnTo>
                  <a:pt x="18734" y="118515"/>
                </a:lnTo>
                <a:lnTo>
                  <a:pt x="0" y="93517"/>
                </a:lnTo>
                <a:lnTo>
                  <a:pt x="432" y="90497"/>
                </a:lnTo>
                <a:lnTo>
                  <a:pt x="33426" y="64554"/>
                </a:lnTo>
                <a:lnTo>
                  <a:pt x="53384" y="54764"/>
                </a:lnTo>
                <a:lnTo>
                  <a:pt x="93055" y="34867"/>
                </a:lnTo>
                <a:lnTo>
                  <a:pt x="139184" y="11001"/>
                </a:lnTo>
                <a:lnTo>
                  <a:pt x="157155" y="1484"/>
                </a:lnTo>
                <a:lnTo>
                  <a:pt x="160075" y="602"/>
                </a:lnTo>
                <a:lnTo>
                  <a:pt x="166268" y="0"/>
                </a:lnTo>
                <a:lnTo>
                  <a:pt x="169304" y="302"/>
                </a:lnTo>
                <a:lnTo>
                  <a:pt x="175255" y="2116"/>
                </a:lnTo>
                <a:lnTo>
                  <a:pt x="177943" y="3558"/>
                </a:lnTo>
                <a:lnTo>
                  <a:pt x="182747" y="7511"/>
                </a:lnTo>
                <a:lnTo>
                  <a:pt x="184679" y="9873"/>
                </a:lnTo>
                <a:lnTo>
                  <a:pt x="186141" y="12618"/>
                </a:lnTo>
                <a:lnTo>
                  <a:pt x="187604" y="15361"/>
                </a:lnTo>
                <a:lnTo>
                  <a:pt x="188486" y="18280"/>
                </a:lnTo>
                <a:lnTo>
                  <a:pt x="189089" y="24467"/>
                </a:lnTo>
                <a:lnTo>
                  <a:pt x="188788" y="27501"/>
                </a:lnTo>
                <a:lnTo>
                  <a:pt x="145353" y="60709"/>
                </a:lnTo>
                <a:lnTo>
                  <a:pt x="129697" y="68807"/>
                </a:lnTo>
                <a:lnTo>
                  <a:pt x="114071" y="7680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87444" y="2099594"/>
            <a:ext cx="205130" cy="6947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1266" y="1253014"/>
            <a:ext cx="137438" cy="17888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209938" y="9917594"/>
            <a:ext cx="213853" cy="898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411405" y="9117693"/>
            <a:ext cx="135596" cy="19643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943222" y="8898363"/>
            <a:ext cx="220748" cy="6434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638612" y="10018182"/>
            <a:ext cx="190037" cy="1486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433098" y="9753861"/>
            <a:ext cx="140346" cy="19460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1370336" y="9425775"/>
            <a:ext cx="60960" cy="220345"/>
          </a:xfrm>
          <a:custGeom>
            <a:avLst/>
            <a:gdLst/>
            <a:ahLst/>
            <a:cxnLst/>
            <a:rect l="l" t="t" r="r" b="b"/>
            <a:pathLst>
              <a:path w="60959" h="220345">
                <a:moveTo>
                  <a:pt x="45413" y="218209"/>
                </a:moveTo>
                <a:lnTo>
                  <a:pt x="42370" y="219048"/>
                </a:lnTo>
                <a:lnTo>
                  <a:pt x="40280" y="219546"/>
                </a:lnTo>
                <a:lnTo>
                  <a:pt x="37011" y="220175"/>
                </a:lnTo>
                <a:lnTo>
                  <a:pt x="33747" y="220155"/>
                </a:lnTo>
                <a:lnTo>
                  <a:pt x="4097" y="155743"/>
                </a:lnTo>
                <a:lnTo>
                  <a:pt x="468" y="111697"/>
                </a:lnTo>
                <a:lnTo>
                  <a:pt x="0" y="67504"/>
                </a:lnTo>
                <a:lnTo>
                  <a:pt x="2693" y="23164"/>
                </a:lnTo>
                <a:lnTo>
                  <a:pt x="26738" y="0"/>
                </a:lnTo>
                <a:lnTo>
                  <a:pt x="33405" y="632"/>
                </a:lnTo>
                <a:lnTo>
                  <a:pt x="53010" y="24576"/>
                </a:lnTo>
                <a:lnTo>
                  <a:pt x="52662" y="27906"/>
                </a:lnTo>
                <a:lnTo>
                  <a:pt x="50231" y="68663"/>
                </a:lnTo>
                <a:lnTo>
                  <a:pt x="50700" y="109283"/>
                </a:lnTo>
                <a:lnTo>
                  <a:pt x="54071" y="149765"/>
                </a:lnTo>
                <a:lnTo>
                  <a:pt x="60344" y="190109"/>
                </a:lnTo>
                <a:lnTo>
                  <a:pt x="60940" y="193209"/>
                </a:lnTo>
                <a:lnTo>
                  <a:pt x="60952" y="196312"/>
                </a:lnTo>
                <a:lnTo>
                  <a:pt x="48199" y="216844"/>
                </a:lnTo>
                <a:lnTo>
                  <a:pt x="45413" y="21820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623376" y="8943866"/>
            <a:ext cx="206987" cy="11599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928402" y="10188640"/>
            <a:ext cx="211298" cy="9835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999605" y="8860621"/>
            <a:ext cx="172704" cy="16830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797028" y="9561566"/>
            <a:ext cx="122007" cy="20410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132950" y="9341831"/>
            <a:ext cx="161892" cy="17811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078492" y="9626894"/>
            <a:ext cx="73762" cy="217722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2601605" y="8995726"/>
            <a:ext cx="304165" cy="181610"/>
          </a:xfrm>
          <a:custGeom>
            <a:avLst/>
            <a:gdLst/>
            <a:ahLst/>
            <a:cxnLst/>
            <a:rect l="l" t="t" r="r" b="b"/>
            <a:pathLst>
              <a:path w="304165" h="181609">
                <a:moveTo>
                  <a:pt x="124671" y="180614"/>
                </a:moveTo>
                <a:lnTo>
                  <a:pt x="94884" y="156915"/>
                </a:lnTo>
                <a:lnTo>
                  <a:pt x="95436" y="150277"/>
                </a:lnTo>
                <a:lnTo>
                  <a:pt x="112535" y="131758"/>
                </a:lnTo>
                <a:lnTo>
                  <a:pt x="124942" y="127248"/>
                </a:lnTo>
                <a:lnTo>
                  <a:pt x="71523" y="84170"/>
                </a:lnTo>
                <a:lnTo>
                  <a:pt x="13529" y="47481"/>
                </a:lnTo>
                <a:lnTo>
                  <a:pt x="10550" y="45896"/>
                </a:lnTo>
                <a:lnTo>
                  <a:pt x="7995" y="43796"/>
                </a:lnTo>
                <a:lnTo>
                  <a:pt x="3731" y="38565"/>
                </a:lnTo>
                <a:lnTo>
                  <a:pt x="2189" y="35638"/>
                </a:lnTo>
                <a:lnTo>
                  <a:pt x="286" y="29163"/>
                </a:lnTo>
                <a:lnTo>
                  <a:pt x="0" y="25868"/>
                </a:lnTo>
                <a:lnTo>
                  <a:pt x="755" y="19161"/>
                </a:lnTo>
                <a:lnTo>
                  <a:pt x="25312" y="0"/>
                </a:lnTo>
                <a:lnTo>
                  <a:pt x="32001" y="897"/>
                </a:lnTo>
                <a:lnTo>
                  <a:pt x="75466" y="26093"/>
                </a:lnTo>
                <a:lnTo>
                  <a:pt x="111119" y="50877"/>
                </a:lnTo>
                <a:lnTo>
                  <a:pt x="144996" y="78040"/>
                </a:lnTo>
                <a:lnTo>
                  <a:pt x="177096" y="107580"/>
                </a:lnTo>
                <a:lnTo>
                  <a:pt x="199524" y="98679"/>
                </a:lnTo>
                <a:lnTo>
                  <a:pt x="222285" y="89281"/>
                </a:lnTo>
                <a:lnTo>
                  <a:pt x="245216" y="79363"/>
                </a:lnTo>
                <a:lnTo>
                  <a:pt x="268153" y="68904"/>
                </a:lnTo>
                <a:lnTo>
                  <a:pt x="271168" y="67492"/>
                </a:lnTo>
                <a:lnTo>
                  <a:pt x="274339" y="66711"/>
                </a:lnTo>
                <a:lnTo>
                  <a:pt x="301531" y="81004"/>
                </a:lnTo>
                <a:lnTo>
                  <a:pt x="302966" y="84026"/>
                </a:lnTo>
                <a:lnTo>
                  <a:pt x="303764" y="87208"/>
                </a:lnTo>
                <a:lnTo>
                  <a:pt x="304089" y="93891"/>
                </a:lnTo>
                <a:lnTo>
                  <a:pt x="303603" y="97135"/>
                </a:lnTo>
                <a:lnTo>
                  <a:pt x="247746" y="133135"/>
                </a:lnTo>
                <a:lnTo>
                  <a:pt x="206641" y="150042"/>
                </a:lnTo>
                <a:lnTo>
                  <a:pt x="167000" y="165330"/>
                </a:lnTo>
                <a:lnTo>
                  <a:pt x="129696" y="179081"/>
                </a:lnTo>
                <a:lnTo>
                  <a:pt x="127843" y="179599"/>
                </a:lnTo>
                <a:lnTo>
                  <a:pt x="124671" y="180614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834954" y="9233096"/>
            <a:ext cx="97034" cy="2132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535840" y="9835986"/>
            <a:ext cx="197359" cy="13530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280526" y="8902390"/>
            <a:ext cx="217767" cy="8084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384222" y="9182635"/>
            <a:ext cx="206276" cy="118670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8568271" y="3489860"/>
            <a:ext cx="6449695" cy="113157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ts val="4130"/>
              </a:lnSpc>
              <a:spcBef>
                <a:spcPts val="610"/>
              </a:spcBef>
            </a:pPr>
            <a:r>
              <a:rPr sz="3800" spc="605" dirty="0"/>
              <a:t>ПОВІДОМЛЯЙТЕ</a:t>
            </a:r>
            <a:r>
              <a:rPr sz="3800" spc="455" dirty="0"/>
              <a:t> </a:t>
            </a:r>
            <a:r>
              <a:rPr sz="3800" spc="595" dirty="0"/>
              <a:t>ПРО </a:t>
            </a:r>
            <a:r>
              <a:rPr sz="3800" spc="630" dirty="0"/>
              <a:t>ПІДОЗРІЛІ</a:t>
            </a:r>
            <a:r>
              <a:rPr sz="3800" spc="459" dirty="0"/>
              <a:t> </a:t>
            </a:r>
            <a:r>
              <a:rPr sz="3800" spc="545" dirty="0"/>
              <a:t>СИТУАЦІЇ:</a:t>
            </a:r>
            <a:endParaRPr sz="3800"/>
          </a:p>
        </p:txBody>
      </p:sp>
      <p:sp>
        <p:nvSpPr>
          <p:cNvPr id="38" name="object 38"/>
          <p:cNvSpPr txBox="1"/>
          <p:nvPr/>
        </p:nvSpPr>
        <p:spPr>
          <a:xfrm>
            <a:off x="8568271" y="4855546"/>
            <a:ext cx="6420485" cy="22409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240"/>
              </a:spcBef>
            </a:pPr>
            <a:r>
              <a:rPr sz="3650" b="1" spc="-130" dirty="0">
                <a:solidFill>
                  <a:srgbClr val="1B1B1B"/>
                </a:solidFill>
                <a:latin typeface="Arial"/>
                <a:cs typeface="Arial"/>
              </a:rPr>
              <a:t>Якщо</a:t>
            </a:r>
            <a:r>
              <a:rPr sz="3650" b="1" spc="-2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260" dirty="0">
                <a:solidFill>
                  <a:srgbClr val="1B1B1B"/>
                </a:solidFill>
                <a:latin typeface="Arial"/>
                <a:cs typeface="Arial"/>
              </a:rPr>
              <a:t>отримуєте</a:t>
            </a:r>
            <a:r>
              <a:rPr sz="3650" b="1" spc="-22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280" dirty="0">
                <a:solidFill>
                  <a:srgbClr val="1B1B1B"/>
                </a:solidFill>
                <a:latin typeface="Arial"/>
                <a:cs typeface="Arial"/>
              </a:rPr>
              <a:t>дивні </a:t>
            </a:r>
            <a:r>
              <a:rPr sz="3650" b="1" spc="-240" dirty="0">
                <a:solidFill>
                  <a:srgbClr val="1B1B1B"/>
                </a:solidFill>
                <a:latin typeface="Arial"/>
                <a:cs typeface="Arial"/>
              </a:rPr>
              <a:t>пропозиції</a:t>
            </a:r>
            <a:r>
              <a:rPr sz="3650" b="1" spc="-2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175" dirty="0">
                <a:solidFill>
                  <a:srgbClr val="1B1B1B"/>
                </a:solidFill>
                <a:latin typeface="Arial"/>
                <a:cs typeface="Arial"/>
              </a:rPr>
              <a:t>або</a:t>
            </a:r>
            <a:r>
              <a:rPr sz="3650" b="1" spc="-2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220" dirty="0">
                <a:solidFill>
                  <a:srgbClr val="1B1B1B"/>
                </a:solidFill>
                <a:latin typeface="Arial"/>
                <a:cs typeface="Arial"/>
              </a:rPr>
              <a:t>помічаєте</a:t>
            </a:r>
            <a:r>
              <a:rPr sz="3650" b="1" spc="-2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330" dirty="0">
                <a:solidFill>
                  <a:srgbClr val="1B1B1B"/>
                </a:solidFill>
                <a:latin typeface="Arial"/>
                <a:cs typeface="Arial"/>
              </a:rPr>
              <a:t>щось </a:t>
            </a:r>
            <a:r>
              <a:rPr sz="3650" b="1" spc="-245" dirty="0">
                <a:solidFill>
                  <a:srgbClr val="1B1B1B"/>
                </a:solidFill>
                <a:latin typeface="Arial"/>
                <a:cs typeface="Arial"/>
              </a:rPr>
              <a:t>підозріле,</a:t>
            </a:r>
            <a:r>
              <a:rPr sz="3650" b="1" spc="-229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185" dirty="0">
                <a:solidFill>
                  <a:srgbClr val="1B1B1B"/>
                </a:solidFill>
                <a:latin typeface="Arial"/>
                <a:cs typeface="Arial"/>
              </a:rPr>
              <a:t>негайно</a:t>
            </a:r>
            <a:r>
              <a:rPr sz="3650" b="1" spc="-22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10" dirty="0">
                <a:solidFill>
                  <a:srgbClr val="1B1B1B"/>
                </a:solidFill>
                <a:latin typeface="Arial"/>
                <a:cs typeface="Arial"/>
              </a:rPr>
              <a:t>скажіть </a:t>
            </a:r>
            <a:r>
              <a:rPr sz="3650" b="1" spc="-180" dirty="0">
                <a:solidFill>
                  <a:srgbClr val="1B1B1B"/>
                </a:solidFill>
                <a:latin typeface="Arial"/>
                <a:cs typeface="Arial"/>
              </a:rPr>
              <a:t>батькам</a:t>
            </a:r>
            <a:r>
              <a:rPr sz="3650" b="1" spc="-2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225" dirty="0">
                <a:solidFill>
                  <a:srgbClr val="1B1B1B"/>
                </a:solidFill>
                <a:latin typeface="Arial"/>
                <a:cs typeface="Arial"/>
              </a:rPr>
              <a:t>чи</a:t>
            </a:r>
            <a:r>
              <a:rPr sz="3650" b="1" spc="-2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650" b="1" spc="-280" dirty="0">
                <a:solidFill>
                  <a:srgbClr val="1B1B1B"/>
                </a:solidFill>
                <a:latin typeface="Arial"/>
                <a:cs typeface="Arial"/>
              </a:rPr>
              <a:t>вчителям.</a:t>
            </a:r>
            <a:endParaRPr sz="36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567358" y="2052100"/>
            <a:ext cx="440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35" dirty="0">
                <a:solidFill>
                  <a:srgbClr val="1B1B1B"/>
                </a:solidFill>
                <a:latin typeface="Arial"/>
                <a:cs typeface="Arial"/>
              </a:rPr>
              <a:t>05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50452" y="2052100"/>
            <a:ext cx="72301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B1B1B"/>
                </a:solidFill>
                <a:latin typeface="Arial"/>
                <a:cs typeface="Arial"/>
              </a:rPr>
              <a:t>Як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04" dirty="0">
                <a:solidFill>
                  <a:srgbClr val="1B1B1B"/>
                </a:solidFill>
                <a:latin typeface="Arial"/>
                <a:cs typeface="Arial"/>
              </a:rPr>
              <a:t>захистити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1B1B1B"/>
                </a:solidFill>
                <a:latin typeface="Arial"/>
                <a:cs typeface="Arial"/>
              </a:rPr>
              <a:t>себе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15" dirty="0">
                <a:solidFill>
                  <a:srgbClr val="1B1B1B"/>
                </a:solidFill>
                <a:latin typeface="Arial"/>
                <a:cs typeface="Arial"/>
              </a:rPr>
              <a:t>в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1B1B1B"/>
                </a:solidFill>
                <a:latin typeface="Arial"/>
                <a:cs typeface="Arial"/>
              </a:rPr>
              <a:t>Інтернеті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1B1B1B"/>
                </a:solidFill>
                <a:latin typeface="Arial"/>
                <a:cs typeface="Arial"/>
              </a:rPr>
              <a:t>від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1B1B1B"/>
                </a:solidFill>
                <a:latin typeface="Arial"/>
                <a:cs typeface="Arial"/>
              </a:rPr>
              <a:t>вербування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749" y="1269096"/>
            <a:ext cx="16441419" cy="8338820"/>
            <a:chOff x="1015749" y="1269096"/>
            <a:chExt cx="16441419" cy="8338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749" y="1269096"/>
              <a:ext cx="15784080" cy="81855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76777" y="9182330"/>
              <a:ext cx="427990" cy="425450"/>
            </a:xfrm>
            <a:custGeom>
              <a:avLst/>
              <a:gdLst/>
              <a:ahLst/>
              <a:cxnLst/>
              <a:rect l="l" t="t" r="r" b="b"/>
              <a:pathLst>
                <a:path w="427990" h="425450">
                  <a:moveTo>
                    <a:pt x="123105" y="0"/>
                  </a:moveTo>
                  <a:lnTo>
                    <a:pt x="152912" y="7940"/>
                  </a:lnTo>
                  <a:lnTo>
                    <a:pt x="173004" y="34729"/>
                  </a:lnTo>
                  <a:lnTo>
                    <a:pt x="227681" y="204206"/>
                  </a:lnTo>
                  <a:lnTo>
                    <a:pt x="394936" y="265440"/>
                  </a:lnTo>
                  <a:lnTo>
                    <a:pt x="420923" y="286552"/>
                  </a:lnTo>
                  <a:lnTo>
                    <a:pt x="427692" y="316645"/>
                  </a:lnTo>
                  <a:lnTo>
                    <a:pt x="416104" y="345237"/>
                  </a:lnTo>
                  <a:lnTo>
                    <a:pt x="387018" y="361848"/>
                  </a:lnTo>
                  <a:lnTo>
                    <a:pt x="55604" y="424813"/>
                  </a:lnTo>
                  <a:lnTo>
                    <a:pt x="51470" y="425083"/>
                  </a:lnTo>
                  <a:lnTo>
                    <a:pt x="43135" y="424592"/>
                  </a:lnTo>
                  <a:lnTo>
                    <a:pt x="8746" y="403245"/>
                  </a:lnTo>
                  <a:lnTo>
                    <a:pt x="0" y="371677"/>
                  </a:lnTo>
                  <a:lnTo>
                    <a:pt x="422" y="367556"/>
                  </a:lnTo>
                  <a:lnTo>
                    <a:pt x="76374" y="38868"/>
                  </a:lnTo>
                  <a:lnTo>
                    <a:pt x="94090" y="10458"/>
                  </a:lnTo>
                  <a:lnTo>
                    <a:pt x="123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95561" y="8731153"/>
              <a:ext cx="309245" cy="196215"/>
            </a:xfrm>
            <a:custGeom>
              <a:avLst/>
              <a:gdLst/>
              <a:ahLst/>
              <a:cxnLst/>
              <a:rect l="l" t="t" r="r" b="b"/>
              <a:pathLst>
                <a:path w="309244" h="196215">
                  <a:moveTo>
                    <a:pt x="173401" y="0"/>
                  </a:moveTo>
                  <a:lnTo>
                    <a:pt x="199422" y="11786"/>
                  </a:lnTo>
                  <a:lnTo>
                    <a:pt x="221844" y="46023"/>
                  </a:lnTo>
                  <a:lnTo>
                    <a:pt x="246224" y="78703"/>
                  </a:lnTo>
                  <a:lnTo>
                    <a:pt x="272562" y="109827"/>
                  </a:lnTo>
                  <a:lnTo>
                    <a:pt x="300858" y="139394"/>
                  </a:lnTo>
                  <a:lnTo>
                    <a:pt x="303293" y="141687"/>
                  </a:lnTo>
                  <a:lnTo>
                    <a:pt x="305192" y="144360"/>
                  </a:lnTo>
                  <a:lnTo>
                    <a:pt x="307916" y="150469"/>
                  </a:lnTo>
                  <a:lnTo>
                    <a:pt x="308636" y="153668"/>
                  </a:lnTo>
                  <a:lnTo>
                    <a:pt x="308793" y="160355"/>
                  </a:lnTo>
                  <a:lnTo>
                    <a:pt x="308224" y="163584"/>
                  </a:lnTo>
                  <a:lnTo>
                    <a:pt x="280630" y="182637"/>
                  </a:lnTo>
                  <a:lnTo>
                    <a:pt x="277408" y="182025"/>
                  </a:lnTo>
                  <a:lnTo>
                    <a:pt x="240807" y="149279"/>
                  </a:lnTo>
                  <a:lnTo>
                    <a:pt x="194576" y="93532"/>
                  </a:lnTo>
                  <a:lnTo>
                    <a:pt x="173639" y="63852"/>
                  </a:lnTo>
                  <a:lnTo>
                    <a:pt x="172292" y="68029"/>
                  </a:lnTo>
                  <a:lnTo>
                    <a:pt x="39617" y="191595"/>
                  </a:lnTo>
                  <a:lnTo>
                    <a:pt x="27396" y="196072"/>
                  </a:lnTo>
                  <a:lnTo>
                    <a:pt x="20768" y="195796"/>
                  </a:lnTo>
                  <a:lnTo>
                    <a:pt x="17607" y="195029"/>
                  </a:lnTo>
                  <a:lnTo>
                    <a:pt x="11589" y="192236"/>
                  </a:lnTo>
                  <a:lnTo>
                    <a:pt x="8962" y="190317"/>
                  </a:lnTo>
                  <a:lnTo>
                    <a:pt x="6717" y="187876"/>
                  </a:lnTo>
                  <a:lnTo>
                    <a:pt x="4476" y="185440"/>
                  </a:lnTo>
                  <a:lnTo>
                    <a:pt x="2785" y="182669"/>
                  </a:lnTo>
                  <a:lnTo>
                    <a:pt x="503" y="176455"/>
                  </a:lnTo>
                  <a:lnTo>
                    <a:pt x="0" y="173248"/>
                  </a:lnTo>
                  <a:lnTo>
                    <a:pt x="265" y="166633"/>
                  </a:lnTo>
                  <a:lnTo>
                    <a:pt x="138898" y="32264"/>
                  </a:lnTo>
                  <a:lnTo>
                    <a:pt x="145964" y="30190"/>
                  </a:lnTo>
                  <a:lnTo>
                    <a:pt x="154052" y="31595"/>
                  </a:lnTo>
                  <a:lnTo>
                    <a:pt x="152605" y="26267"/>
                  </a:lnTo>
                  <a:lnTo>
                    <a:pt x="152891" y="21034"/>
                  </a:lnTo>
                  <a:lnTo>
                    <a:pt x="156929" y="10757"/>
                  </a:lnTo>
                  <a:lnTo>
                    <a:pt x="160283" y="6729"/>
                  </a:lnTo>
                  <a:lnTo>
                    <a:pt x="169002" y="1268"/>
                  </a:lnTo>
                  <a:lnTo>
                    <a:pt x="173401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0028" y="7543338"/>
              <a:ext cx="192981" cy="1405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42937" y="8534329"/>
              <a:ext cx="175324" cy="1652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90393" y="8957534"/>
              <a:ext cx="214384" cy="866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19297" y="8422069"/>
              <a:ext cx="104231" cy="210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84196" y="7763759"/>
              <a:ext cx="105828" cy="211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48168" y="8989824"/>
              <a:ext cx="174970" cy="1650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44875" y="7510568"/>
              <a:ext cx="211919" cy="951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69330" y="8090533"/>
              <a:ext cx="65035" cy="21890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19516" y="7674889"/>
            <a:ext cx="99686" cy="2114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98488" y="8001389"/>
            <a:ext cx="111262" cy="20796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289254" y="8296099"/>
            <a:ext cx="165350" cy="1744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821233" y="8728470"/>
            <a:ext cx="187896" cy="14772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518916" y="8907933"/>
            <a:ext cx="208143" cy="1129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086615" y="8496506"/>
            <a:ext cx="166307" cy="17170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6056356" y="9153019"/>
            <a:ext cx="478155" cy="475615"/>
          </a:xfrm>
          <a:custGeom>
            <a:avLst/>
            <a:gdLst/>
            <a:ahLst/>
            <a:cxnLst/>
            <a:rect l="l" t="t" r="r" b="b"/>
            <a:pathLst>
              <a:path w="478155" h="475615">
                <a:moveTo>
                  <a:pt x="392316" y="63081"/>
                </a:moveTo>
                <a:lnTo>
                  <a:pt x="399369" y="63081"/>
                </a:lnTo>
                <a:lnTo>
                  <a:pt x="402728" y="63791"/>
                </a:lnTo>
                <a:lnTo>
                  <a:pt x="421052" y="86826"/>
                </a:lnTo>
                <a:lnTo>
                  <a:pt x="420424" y="93814"/>
                </a:lnTo>
                <a:lnTo>
                  <a:pt x="419419" y="97097"/>
                </a:lnTo>
                <a:lnTo>
                  <a:pt x="416028" y="103239"/>
                </a:lnTo>
                <a:lnTo>
                  <a:pt x="413785" y="105838"/>
                </a:lnTo>
                <a:lnTo>
                  <a:pt x="410996" y="107965"/>
                </a:lnTo>
                <a:lnTo>
                  <a:pt x="292000" y="217431"/>
                </a:lnTo>
                <a:lnTo>
                  <a:pt x="435875" y="270065"/>
                </a:lnTo>
                <a:lnTo>
                  <a:pt x="470134" y="304248"/>
                </a:lnTo>
                <a:lnTo>
                  <a:pt x="477864" y="334258"/>
                </a:lnTo>
                <a:lnTo>
                  <a:pt x="477988" y="335789"/>
                </a:lnTo>
                <a:lnTo>
                  <a:pt x="468148" y="375207"/>
                </a:lnTo>
                <a:lnTo>
                  <a:pt x="432031" y="407420"/>
                </a:lnTo>
                <a:lnTo>
                  <a:pt x="85816" y="474367"/>
                </a:lnTo>
                <a:lnTo>
                  <a:pt x="76683" y="475125"/>
                </a:lnTo>
                <a:lnTo>
                  <a:pt x="73641" y="475125"/>
                </a:lnTo>
                <a:lnTo>
                  <a:pt x="32719" y="462072"/>
                </a:lnTo>
                <a:lnTo>
                  <a:pt x="6863" y="431614"/>
                </a:lnTo>
                <a:lnTo>
                  <a:pt x="4195" y="425054"/>
                </a:lnTo>
                <a:lnTo>
                  <a:pt x="77545" y="425054"/>
                </a:lnTo>
                <a:lnTo>
                  <a:pt x="412646" y="361524"/>
                </a:lnTo>
                <a:lnTo>
                  <a:pt x="427956" y="334258"/>
                </a:lnTo>
                <a:lnTo>
                  <a:pt x="426657" y="329051"/>
                </a:lnTo>
                <a:lnTo>
                  <a:pt x="420539" y="319514"/>
                </a:lnTo>
                <a:lnTo>
                  <a:pt x="416348" y="316163"/>
                </a:lnTo>
                <a:lnTo>
                  <a:pt x="236056" y="250035"/>
                </a:lnTo>
                <a:lnTo>
                  <a:pt x="230990" y="244775"/>
                </a:lnTo>
                <a:lnTo>
                  <a:pt x="209280" y="177479"/>
                </a:lnTo>
                <a:lnTo>
                  <a:pt x="261883" y="177479"/>
                </a:lnTo>
                <a:lnTo>
                  <a:pt x="377406" y="71180"/>
                </a:lnTo>
                <a:lnTo>
                  <a:pt x="379745" y="68630"/>
                </a:lnTo>
                <a:lnTo>
                  <a:pt x="382528" y="66626"/>
                </a:lnTo>
                <a:lnTo>
                  <a:pt x="388958" y="63791"/>
                </a:lnTo>
                <a:lnTo>
                  <a:pt x="392316" y="63081"/>
                </a:lnTo>
                <a:close/>
              </a:path>
              <a:path w="478155" h="475615">
                <a:moveTo>
                  <a:pt x="78542" y="49878"/>
                </a:moveTo>
                <a:lnTo>
                  <a:pt x="154457" y="49878"/>
                </a:lnTo>
                <a:lnTo>
                  <a:pt x="143142" y="50358"/>
                </a:lnTo>
                <a:lnTo>
                  <a:pt x="138136" y="52289"/>
                </a:lnTo>
                <a:lnTo>
                  <a:pt x="129430" y="59533"/>
                </a:lnTo>
                <a:lnTo>
                  <a:pt x="126621" y="64104"/>
                </a:lnTo>
                <a:lnTo>
                  <a:pt x="49704" y="397965"/>
                </a:lnTo>
                <a:lnTo>
                  <a:pt x="49692" y="401690"/>
                </a:lnTo>
                <a:lnTo>
                  <a:pt x="51363" y="409144"/>
                </a:lnTo>
                <a:lnTo>
                  <a:pt x="71083" y="425054"/>
                </a:lnTo>
                <a:lnTo>
                  <a:pt x="4195" y="425054"/>
                </a:lnTo>
                <a:lnTo>
                  <a:pt x="0" y="404635"/>
                </a:lnTo>
                <a:lnTo>
                  <a:pt x="95" y="394282"/>
                </a:lnTo>
                <a:lnTo>
                  <a:pt x="625" y="389116"/>
                </a:lnTo>
                <a:lnTo>
                  <a:pt x="1134" y="386052"/>
                </a:lnTo>
                <a:lnTo>
                  <a:pt x="76597" y="58344"/>
                </a:lnTo>
                <a:lnTo>
                  <a:pt x="78362" y="50358"/>
                </a:lnTo>
                <a:lnTo>
                  <a:pt x="78542" y="49878"/>
                </a:lnTo>
                <a:close/>
              </a:path>
              <a:path w="478155" h="475615">
                <a:moveTo>
                  <a:pt x="146666" y="0"/>
                </a:moveTo>
                <a:lnTo>
                  <a:pt x="158327" y="0"/>
                </a:lnTo>
                <a:lnTo>
                  <a:pt x="165771" y="1147"/>
                </a:lnTo>
                <a:lnTo>
                  <a:pt x="200810" y="19025"/>
                </a:lnTo>
                <a:lnTo>
                  <a:pt x="221505" y="52289"/>
                </a:lnTo>
                <a:lnTo>
                  <a:pt x="261883" y="177479"/>
                </a:lnTo>
                <a:lnTo>
                  <a:pt x="209280" y="177479"/>
                </a:lnTo>
                <a:lnTo>
                  <a:pt x="172083" y="62175"/>
                </a:lnTo>
                <a:lnTo>
                  <a:pt x="168897" y="57859"/>
                </a:lnTo>
                <a:lnTo>
                  <a:pt x="159608" y="51378"/>
                </a:lnTo>
                <a:lnTo>
                  <a:pt x="154457" y="49878"/>
                </a:lnTo>
                <a:lnTo>
                  <a:pt x="78542" y="49878"/>
                </a:lnTo>
                <a:lnTo>
                  <a:pt x="81414" y="42733"/>
                </a:lnTo>
                <a:lnTo>
                  <a:pt x="107998" y="11912"/>
                </a:lnTo>
                <a:lnTo>
                  <a:pt x="138419" y="292"/>
                </a:lnTo>
                <a:lnTo>
                  <a:pt x="146666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6790" y="2332447"/>
            <a:ext cx="207010" cy="59055"/>
          </a:xfrm>
          <a:custGeom>
            <a:avLst/>
            <a:gdLst/>
            <a:ahLst/>
            <a:cxnLst/>
            <a:rect l="l" t="t" r="r" b="b"/>
            <a:pathLst>
              <a:path w="207010" h="59055">
                <a:moveTo>
                  <a:pt x="197667" y="54033"/>
                </a:moveTo>
                <a:lnTo>
                  <a:pt x="192775" y="56427"/>
                </a:lnTo>
                <a:lnTo>
                  <a:pt x="189266" y="58135"/>
                </a:lnTo>
                <a:lnTo>
                  <a:pt x="185562" y="58919"/>
                </a:lnTo>
                <a:lnTo>
                  <a:pt x="141299" y="57403"/>
                </a:lnTo>
                <a:lnTo>
                  <a:pt x="101013" y="54969"/>
                </a:lnTo>
                <a:lnTo>
                  <a:pt x="60805" y="51477"/>
                </a:lnTo>
                <a:lnTo>
                  <a:pt x="20675" y="46927"/>
                </a:lnTo>
                <a:lnTo>
                  <a:pt x="0" y="23790"/>
                </a:lnTo>
                <a:lnTo>
                  <a:pt x="782" y="17624"/>
                </a:lnTo>
                <a:lnTo>
                  <a:pt x="23499" y="0"/>
                </a:lnTo>
                <a:lnTo>
                  <a:pt x="26583" y="386"/>
                </a:lnTo>
                <a:lnTo>
                  <a:pt x="65468" y="4811"/>
                </a:lnTo>
                <a:lnTo>
                  <a:pt x="104429" y="8207"/>
                </a:lnTo>
                <a:lnTo>
                  <a:pt x="143466" y="10574"/>
                </a:lnTo>
                <a:lnTo>
                  <a:pt x="182580" y="11911"/>
                </a:lnTo>
                <a:lnTo>
                  <a:pt x="188026" y="11938"/>
                </a:lnTo>
                <a:lnTo>
                  <a:pt x="192874" y="13654"/>
                </a:lnTo>
                <a:lnTo>
                  <a:pt x="201375" y="20463"/>
                </a:lnTo>
                <a:lnTo>
                  <a:pt x="204108" y="24819"/>
                </a:lnTo>
                <a:lnTo>
                  <a:pt x="206540" y="35436"/>
                </a:lnTo>
                <a:lnTo>
                  <a:pt x="205975" y="40548"/>
                </a:lnTo>
                <a:lnTo>
                  <a:pt x="201285" y="50378"/>
                </a:lnTo>
                <a:lnTo>
                  <a:pt x="197667" y="5403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282" y="1929650"/>
            <a:ext cx="340995" cy="194310"/>
          </a:xfrm>
          <a:custGeom>
            <a:avLst/>
            <a:gdLst/>
            <a:ahLst/>
            <a:cxnLst/>
            <a:rect l="l" t="t" r="r" b="b"/>
            <a:pathLst>
              <a:path w="340995" h="194310">
                <a:moveTo>
                  <a:pt x="195148" y="112344"/>
                </a:moveTo>
                <a:lnTo>
                  <a:pt x="173596" y="86741"/>
                </a:lnTo>
                <a:lnTo>
                  <a:pt x="167373" y="87020"/>
                </a:lnTo>
                <a:lnTo>
                  <a:pt x="164414" y="87757"/>
                </a:lnTo>
                <a:lnTo>
                  <a:pt x="161594" y="89077"/>
                </a:lnTo>
                <a:lnTo>
                  <a:pt x="125285" y="104444"/>
                </a:lnTo>
                <a:lnTo>
                  <a:pt x="88696" y="119468"/>
                </a:lnTo>
                <a:lnTo>
                  <a:pt x="51955" y="134124"/>
                </a:lnTo>
                <a:lnTo>
                  <a:pt x="12280" y="149453"/>
                </a:lnTo>
                <a:lnTo>
                  <a:pt x="9690" y="151066"/>
                </a:lnTo>
                <a:lnTo>
                  <a:pt x="0" y="172694"/>
                </a:lnTo>
                <a:lnTo>
                  <a:pt x="508" y="175704"/>
                </a:lnTo>
                <a:lnTo>
                  <a:pt x="25958" y="193802"/>
                </a:lnTo>
                <a:lnTo>
                  <a:pt x="28968" y="193294"/>
                </a:lnTo>
                <a:lnTo>
                  <a:pt x="69100" y="177774"/>
                </a:lnTo>
                <a:lnTo>
                  <a:pt x="106299" y="162941"/>
                </a:lnTo>
                <a:lnTo>
                  <a:pt x="143344" y="147726"/>
                </a:lnTo>
                <a:lnTo>
                  <a:pt x="181546" y="131559"/>
                </a:lnTo>
                <a:lnTo>
                  <a:pt x="194691" y="115354"/>
                </a:lnTo>
                <a:lnTo>
                  <a:pt x="195148" y="112344"/>
                </a:lnTo>
                <a:close/>
              </a:path>
              <a:path w="340995" h="194310">
                <a:moveTo>
                  <a:pt x="340550" y="129781"/>
                </a:moveTo>
                <a:lnTo>
                  <a:pt x="331457" y="111010"/>
                </a:lnTo>
                <a:lnTo>
                  <a:pt x="321056" y="102704"/>
                </a:lnTo>
                <a:lnTo>
                  <a:pt x="286042" y="73393"/>
                </a:lnTo>
                <a:lnTo>
                  <a:pt x="238252" y="29730"/>
                </a:lnTo>
                <a:lnTo>
                  <a:pt x="213017" y="4775"/>
                </a:lnTo>
                <a:lnTo>
                  <a:pt x="210489" y="3073"/>
                </a:lnTo>
                <a:lnTo>
                  <a:pt x="204762" y="647"/>
                </a:lnTo>
                <a:lnTo>
                  <a:pt x="201777" y="38"/>
                </a:lnTo>
                <a:lnTo>
                  <a:pt x="195554" y="0"/>
                </a:lnTo>
                <a:lnTo>
                  <a:pt x="192570" y="571"/>
                </a:lnTo>
                <a:lnTo>
                  <a:pt x="175031" y="26403"/>
                </a:lnTo>
                <a:lnTo>
                  <a:pt x="175602" y="29400"/>
                </a:lnTo>
                <a:lnTo>
                  <a:pt x="205701" y="63512"/>
                </a:lnTo>
                <a:lnTo>
                  <a:pt x="255282" y="108813"/>
                </a:lnTo>
                <a:lnTo>
                  <a:pt x="291592" y="139179"/>
                </a:lnTo>
                <a:lnTo>
                  <a:pt x="316509" y="153047"/>
                </a:lnTo>
                <a:lnTo>
                  <a:pt x="322694" y="152336"/>
                </a:lnTo>
                <a:lnTo>
                  <a:pt x="340309" y="132816"/>
                </a:lnTo>
                <a:lnTo>
                  <a:pt x="340550" y="12978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216333"/>
            <a:ext cx="52705" cy="54610"/>
          </a:xfrm>
          <a:custGeom>
            <a:avLst/>
            <a:gdLst/>
            <a:ahLst/>
            <a:cxnLst/>
            <a:rect l="l" t="t" r="r" b="b"/>
            <a:pathLst>
              <a:path w="52705" h="54610">
                <a:moveTo>
                  <a:pt x="41976" y="43219"/>
                </a:moveTo>
                <a:lnTo>
                  <a:pt x="37780" y="45333"/>
                </a:lnTo>
                <a:lnTo>
                  <a:pt x="36075" y="45947"/>
                </a:lnTo>
                <a:lnTo>
                  <a:pt x="0" y="54563"/>
                </a:lnTo>
                <a:lnTo>
                  <a:pt x="0" y="6373"/>
                </a:lnTo>
                <a:lnTo>
                  <a:pt x="26005" y="162"/>
                </a:lnTo>
                <a:lnTo>
                  <a:pt x="28828" y="0"/>
                </a:lnTo>
                <a:lnTo>
                  <a:pt x="34533" y="713"/>
                </a:lnTo>
                <a:lnTo>
                  <a:pt x="52245" y="20952"/>
                </a:lnTo>
                <a:lnTo>
                  <a:pt x="52196" y="26702"/>
                </a:lnTo>
                <a:lnTo>
                  <a:pt x="41976" y="4321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4593" y="1165835"/>
            <a:ext cx="55244" cy="205740"/>
          </a:xfrm>
          <a:custGeom>
            <a:avLst/>
            <a:gdLst/>
            <a:ahLst/>
            <a:cxnLst/>
            <a:rect l="l" t="t" r="r" b="b"/>
            <a:pathLst>
              <a:path w="55244" h="205740">
                <a:moveTo>
                  <a:pt x="34561" y="202913"/>
                </a:moveTo>
                <a:lnTo>
                  <a:pt x="31769" y="204140"/>
                </a:lnTo>
                <a:lnTo>
                  <a:pt x="25699" y="205483"/>
                </a:lnTo>
                <a:lnTo>
                  <a:pt x="22650" y="205548"/>
                </a:lnTo>
                <a:lnTo>
                  <a:pt x="19589" y="205007"/>
                </a:lnTo>
                <a:lnTo>
                  <a:pt x="16529" y="204471"/>
                </a:lnTo>
                <a:lnTo>
                  <a:pt x="0" y="180956"/>
                </a:lnTo>
                <a:lnTo>
                  <a:pt x="531" y="177895"/>
                </a:lnTo>
                <a:lnTo>
                  <a:pt x="5649" y="140198"/>
                </a:lnTo>
                <a:lnTo>
                  <a:pt x="7842" y="102446"/>
                </a:lnTo>
                <a:lnTo>
                  <a:pt x="7110" y="64637"/>
                </a:lnTo>
                <a:lnTo>
                  <a:pt x="3455" y="26771"/>
                </a:lnTo>
                <a:lnTo>
                  <a:pt x="3046" y="23683"/>
                </a:lnTo>
                <a:lnTo>
                  <a:pt x="3245" y="20634"/>
                </a:lnTo>
                <a:lnTo>
                  <a:pt x="26751" y="0"/>
                </a:lnTo>
                <a:lnTo>
                  <a:pt x="29800" y="198"/>
                </a:lnTo>
                <a:lnTo>
                  <a:pt x="54008" y="62059"/>
                </a:lnTo>
                <a:lnTo>
                  <a:pt x="54791" y="103438"/>
                </a:lnTo>
                <a:lnTo>
                  <a:pt x="52375" y="144754"/>
                </a:lnTo>
                <a:lnTo>
                  <a:pt x="46760" y="186007"/>
                </a:lnTo>
                <a:lnTo>
                  <a:pt x="39656" y="199350"/>
                </a:lnTo>
                <a:lnTo>
                  <a:pt x="34561" y="202913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0284" y="814984"/>
            <a:ext cx="156016" cy="16307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2150" y="1709970"/>
            <a:ext cx="177014" cy="1395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4728" y="708442"/>
            <a:ext cx="202908" cy="7863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81483" y="881629"/>
            <a:ext cx="131398" cy="18127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6804" y="2129061"/>
            <a:ext cx="198346" cy="9426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0469" y="1068686"/>
            <a:ext cx="84952" cy="20123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48245" y="1378637"/>
            <a:ext cx="80072" cy="20249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76359" y="2125123"/>
            <a:ext cx="186769" cy="12316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15540" y="722231"/>
            <a:ext cx="194149" cy="1063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2196" y="1677543"/>
            <a:ext cx="132830" cy="18094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60383" y="2260504"/>
            <a:ext cx="199928" cy="9157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744920" y="1880308"/>
            <a:ext cx="189230" cy="119380"/>
          </a:xfrm>
          <a:custGeom>
            <a:avLst/>
            <a:gdLst/>
            <a:ahLst/>
            <a:cxnLst/>
            <a:rect l="l" t="t" r="r" b="b"/>
            <a:pathLst>
              <a:path w="189230" h="119380">
                <a:moveTo>
                  <a:pt x="114071" y="76801"/>
                </a:moveTo>
                <a:lnTo>
                  <a:pt x="74054" y="96874"/>
                </a:lnTo>
                <a:lnTo>
                  <a:pt x="30923" y="117855"/>
                </a:lnTo>
                <a:lnTo>
                  <a:pt x="21755" y="118948"/>
                </a:lnTo>
                <a:lnTo>
                  <a:pt x="18734" y="118515"/>
                </a:lnTo>
                <a:lnTo>
                  <a:pt x="0" y="93517"/>
                </a:lnTo>
                <a:lnTo>
                  <a:pt x="432" y="90497"/>
                </a:lnTo>
                <a:lnTo>
                  <a:pt x="33426" y="64554"/>
                </a:lnTo>
                <a:lnTo>
                  <a:pt x="53384" y="54764"/>
                </a:lnTo>
                <a:lnTo>
                  <a:pt x="93055" y="34867"/>
                </a:lnTo>
                <a:lnTo>
                  <a:pt x="139184" y="11001"/>
                </a:lnTo>
                <a:lnTo>
                  <a:pt x="157155" y="1484"/>
                </a:lnTo>
                <a:lnTo>
                  <a:pt x="160075" y="602"/>
                </a:lnTo>
                <a:lnTo>
                  <a:pt x="166268" y="0"/>
                </a:lnTo>
                <a:lnTo>
                  <a:pt x="169304" y="302"/>
                </a:lnTo>
                <a:lnTo>
                  <a:pt x="175255" y="2116"/>
                </a:lnTo>
                <a:lnTo>
                  <a:pt x="177943" y="3558"/>
                </a:lnTo>
                <a:lnTo>
                  <a:pt x="182747" y="7511"/>
                </a:lnTo>
                <a:lnTo>
                  <a:pt x="184679" y="9873"/>
                </a:lnTo>
                <a:lnTo>
                  <a:pt x="186141" y="12618"/>
                </a:lnTo>
                <a:lnTo>
                  <a:pt x="187604" y="15361"/>
                </a:lnTo>
                <a:lnTo>
                  <a:pt x="188486" y="18280"/>
                </a:lnTo>
                <a:lnTo>
                  <a:pt x="189089" y="24467"/>
                </a:lnTo>
                <a:lnTo>
                  <a:pt x="188788" y="27501"/>
                </a:lnTo>
                <a:lnTo>
                  <a:pt x="145353" y="60709"/>
                </a:lnTo>
                <a:lnTo>
                  <a:pt x="129697" y="68807"/>
                </a:lnTo>
                <a:lnTo>
                  <a:pt x="114071" y="76801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64595" y="1470510"/>
            <a:ext cx="137438" cy="178889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050452" y="3476676"/>
            <a:ext cx="7341870" cy="11887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25"/>
              </a:spcBef>
            </a:pPr>
            <a:r>
              <a:rPr sz="4000" spc="525" dirty="0"/>
              <a:t>БУДЬТЕ</a:t>
            </a:r>
            <a:r>
              <a:rPr sz="4000" spc="465" dirty="0"/>
              <a:t> </a:t>
            </a:r>
            <a:r>
              <a:rPr sz="4000" spc="670" dirty="0"/>
              <a:t>ОБЕРЕЖНИМИ </a:t>
            </a:r>
            <a:r>
              <a:rPr sz="4000" spc="285" dirty="0"/>
              <a:t>В</a:t>
            </a:r>
            <a:r>
              <a:rPr sz="4000" spc="445" dirty="0"/>
              <a:t> </a:t>
            </a:r>
            <a:r>
              <a:rPr sz="4000" spc="545" dirty="0"/>
              <a:t>СОЦМЕРЕЖАХ:</a:t>
            </a:r>
            <a:endParaRPr sz="4000"/>
          </a:p>
        </p:txBody>
      </p:sp>
      <p:sp>
        <p:nvSpPr>
          <p:cNvPr id="39" name="object 39"/>
          <p:cNvSpPr txBox="1"/>
          <p:nvPr/>
        </p:nvSpPr>
        <p:spPr>
          <a:xfrm>
            <a:off x="3050452" y="4819838"/>
            <a:ext cx="6299200" cy="277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210">
              <a:lnSpc>
                <a:spcPct val="106200"/>
              </a:lnSpc>
              <a:spcBef>
                <a:spcPts val="100"/>
              </a:spcBef>
            </a:pPr>
            <a:r>
              <a:rPr sz="3400" b="1" spc="-25" dirty="0">
                <a:solidFill>
                  <a:srgbClr val="1B1B1B"/>
                </a:solidFill>
                <a:latin typeface="Arial"/>
                <a:cs typeface="Arial"/>
              </a:rPr>
              <a:t>Не</a:t>
            </a:r>
            <a:r>
              <a:rPr sz="3400" b="1" spc="-19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225" dirty="0">
                <a:solidFill>
                  <a:srgbClr val="1B1B1B"/>
                </a:solidFill>
                <a:latin typeface="Arial"/>
                <a:cs typeface="Arial"/>
              </a:rPr>
              <a:t>публікуйте</a:t>
            </a:r>
            <a:r>
              <a:rPr sz="3400" b="1" spc="-19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250" dirty="0">
                <a:solidFill>
                  <a:srgbClr val="1B1B1B"/>
                </a:solidFill>
                <a:latin typeface="Arial"/>
                <a:cs typeface="Arial"/>
              </a:rPr>
              <a:t>інформацію,</a:t>
            </a:r>
            <a:r>
              <a:rPr sz="3400" b="1" spc="-19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1B1B1B"/>
                </a:solidFill>
                <a:latin typeface="Arial"/>
                <a:cs typeface="Arial"/>
              </a:rPr>
              <a:t>яка </a:t>
            </a:r>
            <a:r>
              <a:rPr sz="3400" b="1" spc="-225" dirty="0">
                <a:solidFill>
                  <a:srgbClr val="1B1B1B"/>
                </a:solidFill>
                <a:latin typeface="Arial"/>
                <a:cs typeface="Arial"/>
              </a:rPr>
              <a:t>може</a:t>
            </a:r>
            <a:r>
              <a:rPr sz="3400" b="1" spc="-21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170" dirty="0">
                <a:solidFill>
                  <a:srgbClr val="1B1B1B"/>
                </a:solidFill>
                <a:latin typeface="Arial"/>
                <a:cs typeface="Arial"/>
              </a:rPr>
              <a:t>зацікавити</a:t>
            </a:r>
            <a:r>
              <a:rPr sz="3400" b="1" spc="-20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270" dirty="0">
                <a:solidFill>
                  <a:srgbClr val="1B1B1B"/>
                </a:solidFill>
                <a:latin typeface="Arial"/>
                <a:cs typeface="Arial"/>
              </a:rPr>
              <a:t>злочинців.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06200"/>
              </a:lnSpc>
              <a:spcBef>
                <a:spcPts val="5"/>
              </a:spcBef>
            </a:pPr>
            <a:r>
              <a:rPr sz="3400" b="1" spc="-254" dirty="0">
                <a:solidFill>
                  <a:srgbClr val="1B1B1B"/>
                </a:solidFill>
                <a:latin typeface="Arial"/>
                <a:cs typeface="Arial"/>
              </a:rPr>
              <a:t>Використовуйте</a:t>
            </a:r>
            <a:r>
              <a:rPr sz="3400" b="1" spc="-20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100" dirty="0">
                <a:solidFill>
                  <a:srgbClr val="1B1B1B"/>
                </a:solidFill>
                <a:latin typeface="Arial"/>
                <a:cs typeface="Arial"/>
              </a:rPr>
              <a:t>налаштування </a:t>
            </a:r>
            <a:r>
              <a:rPr sz="3400" b="1" spc="-220" dirty="0">
                <a:solidFill>
                  <a:srgbClr val="1B1B1B"/>
                </a:solidFill>
                <a:latin typeface="Arial"/>
                <a:cs typeface="Arial"/>
              </a:rPr>
              <a:t>приватності</a:t>
            </a:r>
            <a:r>
              <a:rPr sz="3400" b="1" spc="-20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240" dirty="0">
                <a:solidFill>
                  <a:srgbClr val="1B1B1B"/>
                </a:solidFill>
                <a:latin typeface="Arial"/>
                <a:cs typeface="Arial"/>
              </a:rPr>
              <a:t>для</a:t>
            </a:r>
            <a:r>
              <a:rPr sz="3400" b="1" spc="-204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75" dirty="0">
                <a:solidFill>
                  <a:srgbClr val="1B1B1B"/>
                </a:solidFill>
                <a:latin typeface="Arial"/>
                <a:cs typeface="Arial"/>
              </a:rPr>
              <a:t>обмеження </a:t>
            </a:r>
            <a:r>
              <a:rPr sz="3400" b="1" spc="-270" dirty="0">
                <a:solidFill>
                  <a:srgbClr val="1B1B1B"/>
                </a:solidFill>
                <a:latin typeface="Arial"/>
                <a:cs typeface="Arial"/>
              </a:rPr>
              <a:t>доступу</a:t>
            </a:r>
            <a:r>
              <a:rPr sz="3400" b="1" spc="-2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250" dirty="0">
                <a:solidFill>
                  <a:srgbClr val="1B1B1B"/>
                </a:solidFill>
                <a:latin typeface="Arial"/>
                <a:cs typeface="Arial"/>
              </a:rPr>
              <a:t>до</a:t>
            </a:r>
            <a:r>
              <a:rPr sz="3400" b="1" spc="-23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275" dirty="0">
                <a:solidFill>
                  <a:srgbClr val="1B1B1B"/>
                </a:solidFill>
                <a:latin typeface="Arial"/>
                <a:cs typeface="Arial"/>
              </a:rPr>
              <a:t>особистої</a:t>
            </a:r>
            <a:r>
              <a:rPr sz="3400" b="1" spc="-23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400" b="1" spc="-195" dirty="0">
                <a:solidFill>
                  <a:srgbClr val="1B1B1B"/>
                </a:solidFill>
                <a:latin typeface="Arial"/>
                <a:cs typeface="Arial"/>
              </a:rPr>
              <a:t>інформації.</a:t>
            </a:r>
            <a:endParaRPr sz="3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556940" y="2052100"/>
            <a:ext cx="4514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75" dirty="0">
                <a:solidFill>
                  <a:srgbClr val="1B1B1B"/>
                </a:solidFill>
                <a:latin typeface="Arial"/>
                <a:cs typeface="Arial"/>
              </a:rPr>
              <a:t>06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50452" y="2052100"/>
            <a:ext cx="72301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B1B1B"/>
                </a:solidFill>
                <a:latin typeface="Arial"/>
                <a:cs typeface="Arial"/>
              </a:rPr>
              <a:t>Як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04" dirty="0">
                <a:solidFill>
                  <a:srgbClr val="1B1B1B"/>
                </a:solidFill>
                <a:latin typeface="Arial"/>
                <a:cs typeface="Arial"/>
              </a:rPr>
              <a:t>захистити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1B1B1B"/>
                </a:solidFill>
                <a:latin typeface="Arial"/>
                <a:cs typeface="Arial"/>
              </a:rPr>
              <a:t>себе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15" dirty="0">
                <a:solidFill>
                  <a:srgbClr val="1B1B1B"/>
                </a:solidFill>
                <a:latin typeface="Arial"/>
                <a:cs typeface="Arial"/>
              </a:rPr>
              <a:t>в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1B1B1B"/>
                </a:solidFill>
                <a:latin typeface="Arial"/>
                <a:cs typeface="Arial"/>
              </a:rPr>
              <a:t>Інтернеті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1B1B1B"/>
                </a:solidFill>
                <a:latin typeface="Arial"/>
                <a:cs typeface="Arial"/>
              </a:rPr>
              <a:t>від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1B1B1B"/>
                </a:solidFill>
                <a:latin typeface="Arial"/>
                <a:cs typeface="Arial"/>
              </a:rPr>
              <a:t>вербування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2950" y="3303998"/>
            <a:ext cx="7698740" cy="36283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68580" marR="589915">
              <a:lnSpc>
                <a:spcPts val="3229"/>
              </a:lnSpc>
              <a:spcBef>
                <a:spcPts val="509"/>
              </a:spcBef>
            </a:pPr>
            <a:r>
              <a:rPr sz="3000" b="1" spc="380" dirty="0">
                <a:solidFill>
                  <a:srgbClr val="1B1B1B"/>
                </a:solidFill>
                <a:latin typeface="Arial"/>
                <a:cs typeface="Arial"/>
              </a:rPr>
              <a:t>НАВЧАЙТЕСЯ</a:t>
            </a:r>
            <a:r>
              <a:rPr sz="3000" b="1" spc="3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000" b="1" spc="425" dirty="0">
                <a:solidFill>
                  <a:srgbClr val="1B1B1B"/>
                </a:solidFill>
                <a:latin typeface="Arial"/>
                <a:cs typeface="Arial"/>
              </a:rPr>
              <a:t>РОЗПІЗНАВАТИ </a:t>
            </a:r>
            <a:r>
              <a:rPr sz="3000" b="1" spc="500" dirty="0">
                <a:solidFill>
                  <a:srgbClr val="1B1B1B"/>
                </a:solidFill>
                <a:latin typeface="Arial"/>
                <a:cs typeface="Arial"/>
              </a:rPr>
              <a:t>МАНІПУЛЯЦІЇ: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ts val="4580"/>
              </a:lnSpc>
              <a:spcBef>
                <a:spcPts val="3275"/>
              </a:spcBef>
            </a:pPr>
            <a:r>
              <a:rPr sz="3850" b="1" spc="-175" dirty="0">
                <a:solidFill>
                  <a:srgbClr val="1B1B1B"/>
                </a:solidFill>
                <a:latin typeface="Arial"/>
                <a:cs typeface="Arial"/>
              </a:rPr>
              <a:t>Звертайте</a:t>
            </a:r>
            <a:r>
              <a:rPr sz="3850" b="1" spc="-2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254" dirty="0">
                <a:solidFill>
                  <a:srgbClr val="1B1B1B"/>
                </a:solidFill>
                <a:latin typeface="Arial"/>
                <a:cs typeface="Arial"/>
              </a:rPr>
              <a:t>увагу</a:t>
            </a:r>
            <a:r>
              <a:rPr sz="3850" b="1" spc="-2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75" dirty="0">
                <a:solidFill>
                  <a:srgbClr val="1B1B1B"/>
                </a:solidFill>
                <a:latin typeface="Arial"/>
                <a:cs typeface="Arial"/>
              </a:rPr>
              <a:t>на</a:t>
            </a:r>
            <a:r>
              <a:rPr sz="3850" b="1" spc="-2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180" dirty="0">
                <a:solidFill>
                  <a:srgbClr val="1B1B1B"/>
                </a:solidFill>
                <a:latin typeface="Arial"/>
                <a:cs typeface="Arial"/>
              </a:rPr>
              <a:t>ознаки</a:t>
            </a:r>
            <a:r>
              <a:rPr sz="3850" b="1" spc="-2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305" dirty="0">
                <a:solidFill>
                  <a:srgbClr val="1B1B1B"/>
                </a:solidFill>
                <a:latin typeface="Arial"/>
                <a:cs typeface="Arial"/>
              </a:rPr>
              <a:t>обману: </a:t>
            </a:r>
            <a:r>
              <a:rPr sz="3850" b="1" spc="-245" dirty="0">
                <a:solidFill>
                  <a:srgbClr val="1B1B1B"/>
                </a:solidFill>
                <a:latin typeface="Arial"/>
                <a:cs typeface="Arial"/>
              </a:rPr>
              <a:t>пропозиції</a:t>
            </a:r>
            <a:r>
              <a:rPr sz="3850" b="1" spc="-2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260" dirty="0">
                <a:solidFill>
                  <a:srgbClr val="1B1B1B"/>
                </a:solidFill>
                <a:latin typeface="Arial"/>
                <a:cs typeface="Arial"/>
              </a:rPr>
              <a:t>швидкого</a:t>
            </a:r>
            <a:r>
              <a:rPr sz="3850" b="1" spc="-2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65" dirty="0">
                <a:solidFill>
                  <a:srgbClr val="1B1B1B"/>
                </a:solidFill>
                <a:latin typeface="Arial"/>
                <a:cs typeface="Arial"/>
              </a:rPr>
              <a:t>збагачення, </a:t>
            </a:r>
            <a:r>
              <a:rPr sz="3850" b="1" spc="-235" dirty="0">
                <a:solidFill>
                  <a:srgbClr val="1B1B1B"/>
                </a:solidFill>
                <a:latin typeface="Arial"/>
                <a:cs typeface="Arial"/>
              </a:rPr>
              <a:t>прохання</a:t>
            </a:r>
            <a:r>
              <a:rPr sz="3850" b="1" spc="-2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220" dirty="0">
                <a:solidFill>
                  <a:srgbClr val="1B1B1B"/>
                </a:solidFill>
                <a:latin typeface="Arial"/>
                <a:cs typeface="Arial"/>
              </a:rPr>
              <a:t>виконати</a:t>
            </a:r>
            <a:r>
              <a:rPr sz="3850" b="1" spc="-20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40" dirty="0">
                <a:solidFill>
                  <a:srgbClr val="1B1B1B"/>
                </a:solidFill>
                <a:latin typeface="Arial"/>
                <a:cs typeface="Arial"/>
              </a:rPr>
              <a:t>прості </a:t>
            </a:r>
            <a:r>
              <a:rPr sz="3850" b="1" spc="-185" dirty="0">
                <a:solidFill>
                  <a:srgbClr val="1B1B1B"/>
                </a:solidFill>
                <a:latin typeface="Arial"/>
                <a:cs typeface="Arial"/>
              </a:rPr>
              <a:t>завдання</a:t>
            </a:r>
            <a:r>
              <a:rPr sz="3850" b="1" spc="-26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105" dirty="0">
                <a:solidFill>
                  <a:srgbClr val="1B1B1B"/>
                </a:solidFill>
                <a:latin typeface="Arial"/>
                <a:cs typeface="Arial"/>
              </a:rPr>
              <a:t>з</a:t>
            </a:r>
            <a:r>
              <a:rPr sz="3850" b="1" spc="-2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305" dirty="0">
                <a:solidFill>
                  <a:srgbClr val="1B1B1B"/>
                </a:solidFill>
                <a:latin typeface="Arial"/>
                <a:cs typeface="Arial"/>
              </a:rPr>
              <a:t>подальшими</a:t>
            </a:r>
            <a:r>
              <a:rPr sz="3850" b="1" spc="-2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3850" b="1" spc="-305" dirty="0">
                <a:solidFill>
                  <a:srgbClr val="1B1B1B"/>
                </a:solidFill>
                <a:latin typeface="Arial"/>
                <a:cs typeface="Arial"/>
              </a:rPr>
              <a:t>вимогами.</a:t>
            </a:r>
            <a:endParaRPr sz="3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76139" y="2052100"/>
            <a:ext cx="431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1B1B1B"/>
                </a:solidFill>
                <a:latin typeface="Arial"/>
                <a:cs typeface="Arial"/>
              </a:rPr>
              <a:t>07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0452" y="2052100"/>
            <a:ext cx="72301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B1B1B"/>
                </a:solidFill>
                <a:latin typeface="Arial"/>
                <a:cs typeface="Arial"/>
              </a:rPr>
              <a:t>Як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04" dirty="0">
                <a:solidFill>
                  <a:srgbClr val="1B1B1B"/>
                </a:solidFill>
                <a:latin typeface="Arial"/>
                <a:cs typeface="Arial"/>
              </a:rPr>
              <a:t>захистити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1B1B1B"/>
                </a:solidFill>
                <a:latin typeface="Arial"/>
                <a:cs typeface="Arial"/>
              </a:rPr>
              <a:t>себе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215" dirty="0">
                <a:solidFill>
                  <a:srgbClr val="1B1B1B"/>
                </a:solidFill>
                <a:latin typeface="Arial"/>
                <a:cs typeface="Arial"/>
              </a:rPr>
              <a:t>в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1B1B1B"/>
                </a:solidFill>
                <a:latin typeface="Arial"/>
                <a:cs typeface="Arial"/>
              </a:rPr>
              <a:t>Інтернеті</a:t>
            </a:r>
            <a:r>
              <a:rPr sz="2800" b="1" spc="-16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1B1B1B"/>
                </a:solidFill>
                <a:latin typeface="Arial"/>
                <a:cs typeface="Arial"/>
              </a:rPr>
              <a:t>від</a:t>
            </a:r>
            <a:r>
              <a:rPr sz="2800" b="1" spc="-17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2800" b="1" spc="-140" dirty="0">
                <a:solidFill>
                  <a:srgbClr val="1B1B1B"/>
                </a:solidFill>
                <a:latin typeface="Arial"/>
                <a:cs typeface="Arial"/>
              </a:rPr>
              <a:t>вербування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Інформаційно-просвітницький захід щодо недопущення вербування дітей та залучення їх до диверсійної діяльності</vt:lpstr>
      <vt:lpstr>Хто такі Вербувальники?</vt:lpstr>
      <vt:lpstr>Як захистити себе в Інтернеті від вербування</vt:lpstr>
      <vt:lpstr>Як захистити себе в Інтернеті від вербування</vt:lpstr>
      <vt:lpstr>Як захистити себе в Інтернеті від вербування</vt:lpstr>
      <vt:lpstr>Презентация PowerPoint</vt:lpstr>
      <vt:lpstr>ПОВІДОМЛЯЙТЕ ПРО ПІДОЗРІЛІ СИТУАЦІЇ:</vt:lpstr>
      <vt:lpstr>БУДЬТЕ ОБЕРЕЖНИМИ В СОЦМЕРЕЖАХ: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інформаційно-просвітницький захід щодо недопущення вербування дітей та залучення їх до диверсійної діяльності</dc:title>
  <dc:creator>Анастасия Вощаная</dc:creator>
  <cp:keywords>DAGZS41zh8A,BADrHSUjIR4</cp:keywords>
  <cp:lastModifiedBy>1</cp:lastModifiedBy>
  <cp:revision>1</cp:revision>
  <dcterms:created xsi:type="dcterms:W3CDTF">2025-01-10T08:42:52Z</dcterms:created>
  <dcterms:modified xsi:type="dcterms:W3CDTF">2025-01-10T08:43:32Z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2024-12-14T00:00:00Z</vt:filetime>
  </property>
  <property fmtid="{D5CDD505-2E9C-101B-9397-08002B2CF9AE}" pid="3" name="Creator">
    <vt:lpwstr>Canva</vt:lpwstr>
  </property>
  <property fmtid="{D5CDD505-2E9C-101B-9397-08002B2CF9AE}" pid="4" name="LastSaved">
    <vt:filetime>2025-01-10T00:00:00Z</vt:filetime>
  </property>
  <property fmtid="{D5CDD505-2E9C-101B-9397-08002B2CF9AE}" pid="5" name="Producer">
    <vt:lpwstr>Canva</vt:lpwstr>
  </property>
</Properties>
</file>